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b6b54eb87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8dd8b13b448c6"/>
  </p:sldMasterIdLst>
  <p:sldIdLst>
    <p:sldId xmlns:r="http://schemas.openxmlformats.org/officeDocument/2006/relationships" id="256" r:id="R00ffadbfa0b44069"/>
    <p:sldId xmlns:r="http://schemas.openxmlformats.org/officeDocument/2006/relationships" id="257" r:id="R3364bce7c1c14a80"/>
    <p:sldId xmlns:r="http://schemas.openxmlformats.org/officeDocument/2006/relationships" id="258" r:id="R73186b11746b4306"/>
    <p:sldId xmlns:r="http://schemas.openxmlformats.org/officeDocument/2006/relationships" id="259" r:id="Reb4694bef20f43d1"/>
    <p:sldId xmlns:r="http://schemas.openxmlformats.org/officeDocument/2006/relationships" id="260" r:id="Rfbc8c9323886443c"/>
    <p:sldId xmlns:r="http://schemas.openxmlformats.org/officeDocument/2006/relationships" id="261" r:id="R929b329646d641f3"/>
    <p:sldId xmlns:r="http://schemas.openxmlformats.org/officeDocument/2006/relationships" id="262" r:id="Rf5deb4286566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8dd8b13b448c6" /><Relationship Type="http://schemas.openxmlformats.org/officeDocument/2006/relationships/slide" Target="/ppt/slides/slide1.xml" Id="R00ffadbfa0b44069" /><Relationship Type="http://schemas.openxmlformats.org/officeDocument/2006/relationships/slide" Target="/ppt/slides/slide2.xml" Id="R3364bce7c1c14a80" /><Relationship Type="http://schemas.openxmlformats.org/officeDocument/2006/relationships/slide" Target="/ppt/slides/slide3.xml" Id="R73186b11746b4306" /><Relationship Type="http://schemas.openxmlformats.org/officeDocument/2006/relationships/slide" Target="/ppt/slides/slide4.xml" Id="Reb4694bef20f43d1" /><Relationship Type="http://schemas.openxmlformats.org/officeDocument/2006/relationships/slide" Target="/ppt/slides/slide5.xml" Id="Rfbc8c9323886443c" /><Relationship Type="http://schemas.openxmlformats.org/officeDocument/2006/relationships/slide" Target="/ppt/slides/slide6.xml" Id="R929b329646d641f3" /><Relationship Type="http://schemas.openxmlformats.org/officeDocument/2006/relationships/slide" Target="/ppt/slides/slide7.xml" Id="Rf5deb4286566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06b3e1b25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964f62034a4d" /><Relationship Type="http://schemas.openxmlformats.org/officeDocument/2006/relationships/theme" Target="/ppt/slideMasters/theme/theme1.xml" Id="Rca1da43e61e6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2964f6203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e04824dd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4a4432c81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7e6ed2951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47f1ccf0d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6e12eba1d4a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8e945897641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3d8428e0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−1 018 025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