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c23c5f5af84e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3318e0f8504405"/>
  </p:sldMasterIdLst>
  <p:sldIdLst>
    <p:sldId xmlns:r="http://schemas.openxmlformats.org/officeDocument/2006/relationships" id="256" r:id="Raf943ca69b894cb8"/>
    <p:sldId xmlns:r="http://schemas.openxmlformats.org/officeDocument/2006/relationships" id="257" r:id="Rf74948e95d35497c"/>
    <p:sldId xmlns:r="http://schemas.openxmlformats.org/officeDocument/2006/relationships" id="258" r:id="R7d565410f7674148"/>
    <p:sldId xmlns:r="http://schemas.openxmlformats.org/officeDocument/2006/relationships" id="259" r:id="Rac3eecc9d1a2417e"/>
    <p:sldId xmlns:r="http://schemas.openxmlformats.org/officeDocument/2006/relationships" id="260" r:id="Rb41a70926e5c4d43"/>
    <p:sldId xmlns:r="http://schemas.openxmlformats.org/officeDocument/2006/relationships" id="261" r:id="R45717f3ff1564c36"/>
    <p:sldId xmlns:r="http://schemas.openxmlformats.org/officeDocument/2006/relationships" id="262" r:id="R3a7d579249944f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318e0f8504405" /><Relationship Type="http://schemas.openxmlformats.org/officeDocument/2006/relationships/slide" Target="/ppt/slides/slide1.xml" Id="Raf943ca69b894cb8" /><Relationship Type="http://schemas.openxmlformats.org/officeDocument/2006/relationships/slide" Target="/ppt/slides/slide2.xml" Id="Rf74948e95d35497c" /><Relationship Type="http://schemas.openxmlformats.org/officeDocument/2006/relationships/slide" Target="/ppt/slides/slide3.xml" Id="R7d565410f7674148" /><Relationship Type="http://schemas.openxmlformats.org/officeDocument/2006/relationships/slide" Target="/ppt/slides/slide4.xml" Id="Rac3eecc9d1a2417e" /><Relationship Type="http://schemas.openxmlformats.org/officeDocument/2006/relationships/slide" Target="/ppt/slides/slide5.xml" Id="Rb41a70926e5c4d43" /><Relationship Type="http://schemas.openxmlformats.org/officeDocument/2006/relationships/slide" Target="/ppt/slides/slide6.xml" Id="R45717f3ff1564c36" /><Relationship Type="http://schemas.openxmlformats.org/officeDocument/2006/relationships/slide" Target="/ppt/slides/slide7.xml" Id="R3a7d579249944f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7c7905f654f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17a8b0c61499a" /><Relationship Type="http://schemas.openxmlformats.org/officeDocument/2006/relationships/theme" Target="/ppt/slideMasters/theme/theme1.xml" Id="R73a75e8a0da740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17a8b0c6149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e148af49d4b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94f4a3feb4b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493061a2849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858da25184d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e7bbd07fe43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919ca82764b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02480a9c44d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VALLE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 CONSULTING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2 885 730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2 899 411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VALLE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Valle, Langsethveien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79 86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985 654 352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VALLE CONSULTING AS</a:t>
            </a:r>
          </a:p>
        </p:txBody>
      </p:sp>
    </p:spTree>
  </p:cSld>
  <p:clrMapOvr>
    <a:masterClrMapping xmlns:a="http://schemas.openxmlformats.org/drawingml/2006/main"/>
  </p:clrMapOvr>
</p:sld>
</file>