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1d02cb77b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f1999a2834604"/>
  </p:sldMasterIdLst>
  <p:sldIdLst>
    <p:sldId xmlns:r="http://schemas.openxmlformats.org/officeDocument/2006/relationships" id="256" r:id="Rb4c1e31fa17a444d"/>
    <p:sldId xmlns:r="http://schemas.openxmlformats.org/officeDocument/2006/relationships" id="257" r:id="R72ca9a91d3bf426b"/>
    <p:sldId xmlns:r="http://schemas.openxmlformats.org/officeDocument/2006/relationships" id="258" r:id="Ra9e74ba2f26f4edf"/>
    <p:sldId xmlns:r="http://schemas.openxmlformats.org/officeDocument/2006/relationships" id="259" r:id="Rd5baa72bd4184761"/>
    <p:sldId xmlns:r="http://schemas.openxmlformats.org/officeDocument/2006/relationships" id="260" r:id="Ra1c4bd3dfd1d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f1999a2834604" /><Relationship Type="http://schemas.openxmlformats.org/officeDocument/2006/relationships/slide" Target="/ppt/slides/slide1.xml" Id="Rb4c1e31fa17a444d" /><Relationship Type="http://schemas.openxmlformats.org/officeDocument/2006/relationships/slide" Target="/ppt/slides/slide2.xml" Id="R72ca9a91d3bf426b" /><Relationship Type="http://schemas.openxmlformats.org/officeDocument/2006/relationships/slide" Target="/ppt/slides/slide3.xml" Id="Ra9e74ba2f26f4edf" /><Relationship Type="http://schemas.openxmlformats.org/officeDocument/2006/relationships/slide" Target="/ppt/slides/slide4.xml" Id="Rd5baa72bd4184761" /><Relationship Type="http://schemas.openxmlformats.org/officeDocument/2006/relationships/slide" Target="/ppt/slides/slide5.xml" Id="Ra1c4bd3dfd1d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0925c59f6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21f8ed76c4ebb" /><Relationship Type="http://schemas.openxmlformats.org/officeDocument/2006/relationships/theme" Target="/ppt/slideMasters/theme/theme1.xml" Id="R9cc7a0172e04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21f8ed76c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a520ccdc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980ed7194c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98f39fb14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5ec115238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e5b241c8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IMPEX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IMPEX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985 647 917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