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6b359d44f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009c8df884a07"/>
  </p:sldMasterIdLst>
  <p:sldIdLst>
    <p:sldId xmlns:r="http://schemas.openxmlformats.org/officeDocument/2006/relationships" id="256" r:id="Reb0886a628894d57"/>
    <p:sldId xmlns:r="http://schemas.openxmlformats.org/officeDocument/2006/relationships" id="257" r:id="Re4d3212825a648c7"/>
    <p:sldId xmlns:r="http://schemas.openxmlformats.org/officeDocument/2006/relationships" id="258" r:id="Reec164b843394d4f"/>
    <p:sldId xmlns:r="http://schemas.openxmlformats.org/officeDocument/2006/relationships" id="259" r:id="R32776c24e9d44b1c"/>
    <p:sldId xmlns:r="http://schemas.openxmlformats.org/officeDocument/2006/relationships" id="260" r:id="R3ea922c0e03c4fd2"/>
    <p:sldId xmlns:r="http://schemas.openxmlformats.org/officeDocument/2006/relationships" id="261" r:id="R0049492f9046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009c8df884a07" /><Relationship Type="http://schemas.openxmlformats.org/officeDocument/2006/relationships/slide" Target="/ppt/slides/slide1.xml" Id="Reb0886a628894d57" /><Relationship Type="http://schemas.openxmlformats.org/officeDocument/2006/relationships/slide" Target="/ppt/slides/slide2.xml" Id="Re4d3212825a648c7" /><Relationship Type="http://schemas.openxmlformats.org/officeDocument/2006/relationships/slide" Target="/ppt/slides/slide3.xml" Id="Reec164b843394d4f" /><Relationship Type="http://schemas.openxmlformats.org/officeDocument/2006/relationships/slide" Target="/ppt/slides/slide4.xml" Id="R32776c24e9d44b1c" /><Relationship Type="http://schemas.openxmlformats.org/officeDocument/2006/relationships/slide" Target="/ppt/slides/slide5.xml" Id="R3ea922c0e03c4fd2" /><Relationship Type="http://schemas.openxmlformats.org/officeDocument/2006/relationships/slide" Target="/ppt/slides/slide6.xml" Id="R0049492f9046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16a41f9e0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9b0f504074a12" /><Relationship Type="http://schemas.openxmlformats.org/officeDocument/2006/relationships/theme" Target="/ppt/slideMasters/theme/theme1.xml" Id="R8b13a2a5d783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9b0f50407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ac5c499c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5fd922210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ed3fa582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70c6d6b549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584d81126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faaee56c5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ALFHEIMSJØEN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ALFHEIMSJØEN UTBYGGING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13 056 290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985 642 435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ALFHEIMSJØEN UTBYGGING AS</a:t>
            </a:r>
          </a:p>
        </p:txBody>
      </p:sp>
    </p:spTree>
  </p:cSld>
  <p:clrMapOvr>
    <a:masterClrMapping xmlns:a="http://schemas.openxmlformats.org/drawingml/2006/main"/>
  </p:clrMapOvr>
</p:sld>
</file>