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24a2f2111c45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a3010902094593"/>
  </p:sldMasterIdLst>
  <p:sldIdLst>
    <p:sldId xmlns:r="http://schemas.openxmlformats.org/officeDocument/2006/relationships" id="256" r:id="Rcf2ef0fdaf594ba5"/>
    <p:sldId xmlns:r="http://schemas.openxmlformats.org/officeDocument/2006/relationships" id="257" r:id="Ra1d9a17bfe5f4732"/>
    <p:sldId xmlns:r="http://schemas.openxmlformats.org/officeDocument/2006/relationships" id="258" r:id="R69badf7145e94336"/>
    <p:sldId xmlns:r="http://schemas.openxmlformats.org/officeDocument/2006/relationships" id="259" r:id="R0b02992e21d643c1"/>
    <p:sldId xmlns:r="http://schemas.openxmlformats.org/officeDocument/2006/relationships" id="260" r:id="Raaba9ba9b92d4c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a3010902094593" /><Relationship Type="http://schemas.openxmlformats.org/officeDocument/2006/relationships/slide" Target="/ppt/slides/slide1.xml" Id="Rcf2ef0fdaf594ba5" /><Relationship Type="http://schemas.openxmlformats.org/officeDocument/2006/relationships/slide" Target="/ppt/slides/slide2.xml" Id="Ra1d9a17bfe5f4732" /><Relationship Type="http://schemas.openxmlformats.org/officeDocument/2006/relationships/slide" Target="/ppt/slides/slide3.xml" Id="R69badf7145e94336" /><Relationship Type="http://schemas.openxmlformats.org/officeDocument/2006/relationships/slide" Target="/ppt/slides/slide4.xml" Id="R0b02992e21d643c1" /><Relationship Type="http://schemas.openxmlformats.org/officeDocument/2006/relationships/slide" Target="/ppt/slides/slide5.xml" Id="Raaba9ba9b92d4c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bca6bb07b94a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3f18614fb42f6" /><Relationship Type="http://schemas.openxmlformats.org/officeDocument/2006/relationships/theme" Target="/ppt/slideMasters/theme/theme1.xml" Id="Rbc314a46bd474e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63f18614fb42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ba6d9fdac046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75cc47962349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813d292ea44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dca5b683748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b88dab4b04d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AUKRA RIGGDRIFT OG CATERING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AUKRA RIGGDRIFT OG CATERING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985 620 113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AUKRA RIGGDRIFT OG CATERING AS</a:t>
            </a:r>
          </a:p>
        </p:txBody>
      </p:sp>
    </p:spTree>
  </p:cSld>
  <p:clrMapOvr>
    <a:masterClrMapping xmlns:a="http://schemas.openxmlformats.org/drawingml/2006/main"/>
  </p:clrMapOvr>
</p:sld>
</file>