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53e3dee44149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f426706f6f4499"/>
  </p:sldMasterIdLst>
  <p:sldIdLst>
    <p:sldId xmlns:r="http://schemas.openxmlformats.org/officeDocument/2006/relationships" id="256" r:id="R6df72f3961764839"/>
    <p:sldId xmlns:r="http://schemas.openxmlformats.org/officeDocument/2006/relationships" id="257" r:id="R664aaf26e9d94aeb"/>
    <p:sldId xmlns:r="http://schemas.openxmlformats.org/officeDocument/2006/relationships" id="258" r:id="R3b622def0c4142cc"/>
    <p:sldId xmlns:r="http://schemas.openxmlformats.org/officeDocument/2006/relationships" id="259" r:id="Rf2f9c1be33304bed"/>
    <p:sldId xmlns:r="http://schemas.openxmlformats.org/officeDocument/2006/relationships" id="260" r:id="R922647ed48bb44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f426706f6f4499" /><Relationship Type="http://schemas.openxmlformats.org/officeDocument/2006/relationships/slide" Target="/ppt/slides/slide1.xml" Id="R6df72f3961764839" /><Relationship Type="http://schemas.openxmlformats.org/officeDocument/2006/relationships/slide" Target="/ppt/slides/slide2.xml" Id="R664aaf26e9d94aeb" /><Relationship Type="http://schemas.openxmlformats.org/officeDocument/2006/relationships/slide" Target="/ppt/slides/slide3.xml" Id="R3b622def0c4142cc" /><Relationship Type="http://schemas.openxmlformats.org/officeDocument/2006/relationships/slide" Target="/ppt/slides/slide4.xml" Id="Rf2f9c1be33304bed" /><Relationship Type="http://schemas.openxmlformats.org/officeDocument/2006/relationships/slide" Target="/ppt/slides/slide5.xml" Id="R922647ed48bb44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02f12121b744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e65da17564ff9" /><Relationship Type="http://schemas.openxmlformats.org/officeDocument/2006/relationships/theme" Target="/ppt/slideMasters/theme/theme1.xml" Id="Ra534b6d8036440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ee65da17564f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58706b1db41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e97bdb44044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ad8891ff44b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1c32c9ec44a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68c0e1aa84a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PETER JOHANSSON`S GOLF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JOHANSSON`S GOLF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 JOHANSSON`S GOLF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JOHANSSON`S GOLF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JOHANSSON`S GOLF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JOHANSSON`S GOLF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985 616 477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JOHANSSON`S GOLF AS</a:t>
            </a:r>
          </a:p>
        </p:txBody>
      </p:sp>
    </p:spTree>
  </p:cSld>
  <p:clrMapOvr>
    <a:masterClrMapping xmlns:a="http://schemas.openxmlformats.org/drawingml/2006/main"/>
  </p:clrMapOvr>
</p:sld>
</file>