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50c66506245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baf762ca94a70"/>
  </p:sldMasterIdLst>
  <p:sldIdLst>
    <p:sldId xmlns:r="http://schemas.openxmlformats.org/officeDocument/2006/relationships" id="256" r:id="R6317352dd2714018"/>
    <p:sldId xmlns:r="http://schemas.openxmlformats.org/officeDocument/2006/relationships" id="257" r:id="Rd8f8eb4100f9462c"/>
    <p:sldId xmlns:r="http://schemas.openxmlformats.org/officeDocument/2006/relationships" id="258" r:id="R3672a01a15ae4a3c"/>
    <p:sldId xmlns:r="http://schemas.openxmlformats.org/officeDocument/2006/relationships" id="259" r:id="Re2d26658fb8a4342"/>
    <p:sldId xmlns:r="http://schemas.openxmlformats.org/officeDocument/2006/relationships" id="260" r:id="Rd5ff9982ffb7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baf762ca94a70" /><Relationship Type="http://schemas.openxmlformats.org/officeDocument/2006/relationships/slide" Target="/ppt/slides/slide1.xml" Id="R6317352dd2714018" /><Relationship Type="http://schemas.openxmlformats.org/officeDocument/2006/relationships/slide" Target="/ppt/slides/slide2.xml" Id="Rd8f8eb4100f9462c" /><Relationship Type="http://schemas.openxmlformats.org/officeDocument/2006/relationships/slide" Target="/ppt/slides/slide3.xml" Id="R3672a01a15ae4a3c" /><Relationship Type="http://schemas.openxmlformats.org/officeDocument/2006/relationships/slide" Target="/ppt/slides/slide4.xml" Id="Re2d26658fb8a4342" /><Relationship Type="http://schemas.openxmlformats.org/officeDocument/2006/relationships/slide" Target="/ppt/slides/slide5.xml" Id="Rd5ff9982ffb7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d209b97810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1ee5ccd7c45a3" /><Relationship Type="http://schemas.openxmlformats.org/officeDocument/2006/relationships/theme" Target="/ppt/slideMasters/theme/theme1.xml" Id="R3961378a6ed8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01ee5ccd7c45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83037d025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5c011b5ad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dce87c254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235c0ece8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882b511c94b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AUTOSENTER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AUTOSENTER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985 594 015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AUTOSENTER AS</a:t>
            </a:r>
          </a:p>
        </p:txBody>
      </p:sp>
    </p:spTree>
  </p:cSld>
  <p:clrMapOvr>
    <a:masterClrMapping xmlns:a="http://schemas.openxmlformats.org/drawingml/2006/main"/>
  </p:clrMapOvr>
</p:sld>
</file>