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5304cbef214d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3aaf5a11bc48ac"/>
  </p:sldMasterIdLst>
  <p:sldIdLst>
    <p:sldId xmlns:r="http://schemas.openxmlformats.org/officeDocument/2006/relationships" id="256" r:id="R429c425238784485"/>
    <p:sldId xmlns:r="http://schemas.openxmlformats.org/officeDocument/2006/relationships" id="257" r:id="R5af580c2682b4779"/>
    <p:sldId xmlns:r="http://schemas.openxmlformats.org/officeDocument/2006/relationships" id="258" r:id="R9859dc8a7b544ef8"/>
    <p:sldId xmlns:r="http://schemas.openxmlformats.org/officeDocument/2006/relationships" id="259" r:id="Rd350ac3439a34116"/>
    <p:sldId xmlns:r="http://schemas.openxmlformats.org/officeDocument/2006/relationships" id="260" r:id="Rbd7b196ffb844732"/>
    <p:sldId xmlns:r="http://schemas.openxmlformats.org/officeDocument/2006/relationships" id="261" r:id="R8699cfb7e4e2432d"/>
    <p:sldId xmlns:r="http://schemas.openxmlformats.org/officeDocument/2006/relationships" id="262" r:id="R1c261304262149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3aaf5a11bc48ac" /><Relationship Type="http://schemas.openxmlformats.org/officeDocument/2006/relationships/slide" Target="/ppt/slides/slide1.xml" Id="R429c425238784485" /><Relationship Type="http://schemas.openxmlformats.org/officeDocument/2006/relationships/slide" Target="/ppt/slides/slide2.xml" Id="R5af580c2682b4779" /><Relationship Type="http://schemas.openxmlformats.org/officeDocument/2006/relationships/slide" Target="/ppt/slides/slide3.xml" Id="R9859dc8a7b544ef8" /><Relationship Type="http://schemas.openxmlformats.org/officeDocument/2006/relationships/slide" Target="/ppt/slides/slide4.xml" Id="Rd350ac3439a34116" /><Relationship Type="http://schemas.openxmlformats.org/officeDocument/2006/relationships/slide" Target="/ppt/slides/slide5.xml" Id="Rbd7b196ffb844732" /><Relationship Type="http://schemas.openxmlformats.org/officeDocument/2006/relationships/slide" Target="/ppt/slides/slide6.xml" Id="R8699cfb7e4e2432d" /><Relationship Type="http://schemas.openxmlformats.org/officeDocument/2006/relationships/slide" Target="/ppt/slides/slide7.xml" Id="R1c261304262149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8b50f5ca3843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8a7cafdd84edb" /><Relationship Type="http://schemas.openxmlformats.org/officeDocument/2006/relationships/theme" Target="/ppt/slideMasters/theme/theme1.xml" Id="R9b71982fb50e45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78a7cafdd84e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f9757034548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ecedc38bc4f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05f7dd01e4e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447d9635c40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537e2e89d44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73d3f170b49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2722b521b4f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ANICURA RISING DYREKLINIKK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ANICURA RISING DYREKLINIKK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ANICURA RISING DYREKLINIKK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ANICURA RISING DYREKLINIKK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ANICURA RISING DYREKLINIKK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ANICURA RISING DYREKLINIKK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23 254 374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5 327 545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4 333 050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569 006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10 431 397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ANICURA RISING DYREKLINIKK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ANICURA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ANICURA RISING DYREKLINIKK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985 580 448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ANICURA RISING DYREKLINIKK AS</a:t>
            </a:r>
          </a:p>
        </p:txBody>
      </p:sp>
    </p:spTree>
  </p:cSld>
  <p:clrMapOvr>
    <a:masterClrMapping xmlns:a="http://schemas.openxmlformats.org/drawingml/2006/main"/>
  </p:clrMapOvr>
</p:sld>
</file>