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bf5a147c3d4f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f880c663c492f"/>
  </p:sldMasterIdLst>
  <p:sldIdLst>
    <p:sldId xmlns:r="http://schemas.openxmlformats.org/officeDocument/2006/relationships" id="256" r:id="R79fc43d5a89c49a7"/>
    <p:sldId xmlns:r="http://schemas.openxmlformats.org/officeDocument/2006/relationships" id="257" r:id="R56d5e5eabf874826"/>
    <p:sldId xmlns:r="http://schemas.openxmlformats.org/officeDocument/2006/relationships" id="258" r:id="R12a7756970ca4f37"/>
    <p:sldId xmlns:r="http://schemas.openxmlformats.org/officeDocument/2006/relationships" id="259" r:id="R0a31fe4e6fff4632"/>
    <p:sldId xmlns:r="http://schemas.openxmlformats.org/officeDocument/2006/relationships" id="260" r:id="R8ab8448985d84903"/>
    <p:sldId xmlns:r="http://schemas.openxmlformats.org/officeDocument/2006/relationships" id="261" r:id="R947ba25de2bc4ad8"/>
    <p:sldId xmlns:r="http://schemas.openxmlformats.org/officeDocument/2006/relationships" id="262" r:id="R00391164fc96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f880c663c492f" /><Relationship Type="http://schemas.openxmlformats.org/officeDocument/2006/relationships/slide" Target="/ppt/slides/slide1.xml" Id="R79fc43d5a89c49a7" /><Relationship Type="http://schemas.openxmlformats.org/officeDocument/2006/relationships/slide" Target="/ppt/slides/slide2.xml" Id="R56d5e5eabf874826" /><Relationship Type="http://schemas.openxmlformats.org/officeDocument/2006/relationships/slide" Target="/ppt/slides/slide3.xml" Id="R12a7756970ca4f37" /><Relationship Type="http://schemas.openxmlformats.org/officeDocument/2006/relationships/slide" Target="/ppt/slides/slide4.xml" Id="R0a31fe4e6fff4632" /><Relationship Type="http://schemas.openxmlformats.org/officeDocument/2006/relationships/slide" Target="/ppt/slides/slide5.xml" Id="R8ab8448985d84903" /><Relationship Type="http://schemas.openxmlformats.org/officeDocument/2006/relationships/slide" Target="/ppt/slides/slide6.xml" Id="R947ba25de2bc4ad8" /><Relationship Type="http://schemas.openxmlformats.org/officeDocument/2006/relationships/slide" Target="/ppt/slides/slide7.xml" Id="R00391164fc96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ede6ed497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0d93d7dde44dd" /><Relationship Type="http://schemas.openxmlformats.org/officeDocument/2006/relationships/theme" Target="/ppt/slideMasters/theme/theme1.xml" Id="R4b08460be61a45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0d93d7dde44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3b4b7af3248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52f195f5141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e7ec4d313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5b262b46147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d03a6277d4d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b7a415b7b4e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ef5bafe4f4a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