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3ea5eb91d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7e106d7774ecf"/>
  </p:sldMasterIdLst>
  <p:sldIdLst>
    <p:sldId xmlns:r="http://schemas.openxmlformats.org/officeDocument/2006/relationships" id="256" r:id="R0953183d31b84ad2"/>
    <p:sldId xmlns:r="http://schemas.openxmlformats.org/officeDocument/2006/relationships" id="257" r:id="R61ba58b22c464f44"/>
    <p:sldId xmlns:r="http://schemas.openxmlformats.org/officeDocument/2006/relationships" id="258" r:id="R34366edf47f243ac"/>
    <p:sldId xmlns:r="http://schemas.openxmlformats.org/officeDocument/2006/relationships" id="259" r:id="R272ecd28f1a44956"/>
    <p:sldId xmlns:r="http://schemas.openxmlformats.org/officeDocument/2006/relationships" id="260" r:id="Ra2e4caea0cf8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7e106d7774ecf" /><Relationship Type="http://schemas.openxmlformats.org/officeDocument/2006/relationships/slide" Target="/ppt/slides/slide1.xml" Id="R0953183d31b84ad2" /><Relationship Type="http://schemas.openxmlformats.org/officeDocument/2006/relationships/slide" Target="/ppt/slides/slide2.xml" Id="R61ba58b22c464f44" /><Relationship Type="http://schemas.openxmlformats.org/officeDocument/2006/relationships/slide" Target="/ppt/slides/slide3.xml" Id="R34366edf47f243ac" /><Relationship Type="http://schemas.openxmlformats.org/officeDocument/2006/relationships/slide" Target="/ppt/slides/slide4.xml" Id="R272ecd28f1a44956" /><Relationship Type="http://schemas.openxmlformats.org/officeDocument/2006/relationships/slide" Target="/ppt/slides/slide5.xml" Id="Ra2e4caea0cf8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0cb190194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b4f9663ea4b59" /><Relationship Type="http://schemas.openxmlformats.org/officeDocument/2006/relationships/theme" Target="/ppt/slideMasters/theme/theme1.xml" Id="Re44ecd17b640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4b4f9663ea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22b098c8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889a802f6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ec558d92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ee347bf67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ca04d97e2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