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fb5a1970b4e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e8450dba114d99"/>
  </p:sldMasterIdLst>
  <p:sldIdLst>
    <p:sldId xmlns:r="http://schemas.openxmlformats.org/officeDocument/2006/relationships" id="256" r:id="R3ac857fc306c4a1a"/>
    <p:sldId xmlns:r="http://schemas.openxmlformats.org/officeDocument/2006/relationships" id="257" r:id="R9d7bb8cbf86d4c33"/>
    <p:sldId xmlns:r="http://schemas.openxmlformats.org/officeDocument/2006/relationships" id="258" r:id="R481e7f9374004b44"/>
    <p:sldId xmlns:r="http://schemas.openxmlformats.org/officeDocument/2006/relationships" id="259" r:id="Rde32be99397b4630"/>
    <p:sldId xmlns:r="http://schemas.openxmlformats.org/officeDocument/2006/relationships" id="260" r:id="R89d01e560590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8450dba114d99" /><Relationship Type="http://schemas.openxmlformats.org/officeDocument/2006/relationships/slide" Target="/ppt/slides/slide1.xml" Id="R3ac857fc306c4a1a" /><Relationship Type="http://schemas.openxmlformats.org/officeDocument/2006/relationships/slide" Target="/ppt/slides/slide2.xml" Id="R9d7bb8cbf86d4c33" /><Relationship Type="http://schemas.openxmlformats.org/officeDocument/2006/relationships/slide" Target="/ppt/slides/slide3.xml" Id="R481e7f9374004b44" /><Relationship Type="http://schemas.openxmlformats.org/officeDocument/2006/relationships/slide" Target="/ppt/slides/slide4.xml" Id="Rde32be99397b4630" /><Relationship Type="http://schemas.openxmlformats.org/officeDocument/2006/relationships/slide" Target="/ppt/slides/slide5.xml" Id="R89d01e560590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4a2d3a6e9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aad6bdf534bb2" /><Relationship Type="http://schemas.openxmlformats.org/officeDocument/2006/relationships/theme" Target="/ppt/slideMasters/theme/theme1.xml" Id="R546b47e90c71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aad6bdf53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d3a3b782f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60b391003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29dc328d3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6cfd8af3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8c84b4523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REMI-JOHAN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REMI-JOHAN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985 509 964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REMI-JOHAN AS</a:t>
            </a:r>
          </a:p>
        </p:txBody>
      </p:sp>
    </p:spTree>
  </p:cSld>
  <p:clrMapOvr>
    <a:masterClrMapping xmlns:a="http://schemas.openxmlformats.org/drawingml/2006/main"/>
  </p:clrMapOvr>
</p:sld>
</file>