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243be6bcbe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b283cf8f3645ca"/>
  </p:sldMasterIdLst>
  <p:sldIdLst>
    <p:sldId xmlns:r="http://schemas.openxmlformats.org/officeDocument/2006/relationships" id="256" r:id="R34d434ef72de4f0a"/>
    <p:sldId xmlns:r="http://schemas.openxmlformats.org/officeDocument/2006/relationships" id="257" r:id="Ra4377f489ff34e6b"/>
    <p:sldId xmlns:r="http://schemas.openxmlformats.org/officeDocument/2006/relationships" id="258" r:id="R49ad10f9927b4b50"/>
    <p:sldId xmlns:r="http://schemas.openxmlformats.org/officeDocument/2006/relationships" id="259" r:id="Ra3f76bc02dd446de"/>
    <p:sldId xmlns:r="http://schemas.openxmlformats.org/officeDocument/2006/relationships" id="260" r:id="Ra90b7e68c7f4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283cf8f3645ca" /><Relationship Type="http://schemas.openxmlformats.org/officeDocument/2006/relationships/slide" Target="/ppt/slides/slide1.xml" Id="R34d434ef72de4f0a" /><Relationship Type="http://schemas.openxmlformats.org/officeDocument/2006/relationships/slide" Target="/ppt/slides/slide2.xml" Id="Ra4377f489ff34e6b" /><Relationship Type="http://schemas.openxmlformats.org/officeDocument/2006/relationships/slide" Target="/ppt/slides/slide3.xml" Id="R49ad10f9927b4b50" /><Relationship Type="http://schemas.openxmlformats.org/officeDocument/2006/relationships/slide" Target="/ppt/slides/slide4.xml" Id="Ra3f76bc02dd446de" /><Relationship Type="http://schemas.openxmlformats.org/officeDocument/2006/relationships/slide" Target="/ppt/slides/slide5.xml" Id="Ra90b7e68c7f4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a2db160714a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1dd779d0249b9" /><Relationship Type="http://schemas.openxmlformats.org/officeDocument/2006/relationships/theme" Target="/ppt/slideMasters/theme/theme1.xml" Id="R98d1e7632a0748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e1dd779d02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f0bb29658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efa74ee7e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045dc2337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ec28dcb354f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4705d9c274f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SOLON CONTROL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CONTROL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985 492 107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CONTROL AS</a:t>
            </a:r>
          </a:p>
        </p:txBody>
      </p:sp>
    </p:spTree>
  </p:cSld>
  <p:clrMapOvr>
    <a:masterClrMapping xmlns:a="http://schemas.openxmlformats.org/drawingml/2006/main"/>
  </p:clrMapOvr>
</p:sld>
</file>