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f8250ff2f9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4cc61d9c24d5c"/>
  </p:sldMasterIdLst>
  <p:sldIdLst>
    <p:sldId xmlns:r="http://schemas.openxmlformats.org/officeDocument/2006/relationships" id="256" r:id="R27e59f67205c41eb"/>
    <p:sldId xmlns:r="http://schemas.openxmlformats.org/officeDocument/2006/relationships" id="257" r:id="R8b45d3a99f4d49f5"/>
    <p:sldId xmlns:r="http://schemas.openxmlformats.org/officeDocument/2006/relationships" id="258" r:id="Rdd9951de800b4a01"/>
    <p:sldId xmlns:r="http://schemas.openxmlformats.org/officeDocument/2006/relationships" id="259" r:id="Rddbc1b182b41427a"/>
    <p:sldId xmlns:r="http://schemas.openxmlformats.org/officeDocument/2006/relationships" id="260" r:id="R9e157f1956e5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4cc61d9c24d5c" /><Relationship Type="http://schemas.openxmlformats.org/officeDocument/2006/relationships/slide" Target="/ppt/slides/slide1.xml" Id="R27e59f67205c41eb" /><Relationship Type="http://schemas.openxmlformats.org/officeDocument/2006/relationships/slide" Target="/ppt/slides/slide2.xml" Id="R8b45d3a99f4d49f5" /><Relationship Type="http://schemas.openxmlformats.org/officeDocument/2006/relationships/slide" Target="/ppt/slides/slide3.xml" Id="Rdd9951de800b4a01" /><Relationship Type="http://schemas.openxmlformats.org/officeDocument/2006/relationships/slide" Target="/ppt/slides/slide4.xml" Id="Rddbc1b182b41427a" /><Relationship Type="http://schemas.openxmlformats.org/officeDocument/2006/relationships/slide" Target="/ppt/slides/slide5.xml" Id="R9e157f1956e5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29bd92399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69e96d1bd4c5f" /><Relationship Type="http://schemas.openxmlformats.org/officeDocument/2006/relationships/theme" Target="/ppt/slideMasters/theme/theme1.xml" Id="Rad7324d8187543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69e96d1bd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d1b2006f4f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d52011c04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a339e0015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a73fff1e947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5a6c576e344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 OFFICE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 OFFICE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 OFFICE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 OFFICE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 OFFICE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 OFFICE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985 491 577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 OFFICE SERVICES AS</a:t>
            </a:r>
          </a:p>
        </p:txBody>
      </p:sp>
    </p:spTree>
  </p:cSld>
  <p:clrMapOvr>
    <a:masterClrMapping xmlns:a="http://schemas.openxmlformats.org/drawingml/2006/main"/>
  </p:clrMapOvr>
</p:sld>
</file>