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2aa32abc324a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7c7e308f524806"/>
  </p:sldMasterIdLst>
  <p:sldIdLst>
    <p:sldId xmlns:r="http://schemas.openxmlformats.org/officeDocument/2006/relationships" id="256" r:id="Rf5e3ce61da9a4edd"/>
    <p:sldId xmlns:r="http://schemas.openxmlformats.org/officeDocument/2006/relationships" id="257" r:id="Re725065381264080"/>
    <p:sldId xmlns:r="http://schemas.openxmlformats.org/officeDocument/2006/relationships" id="258" r:id="R96b6510b3c404a44"/>
    <p:sldId xmlns:r="http://schemas.openxmlformats.org/officeDocument/2006/relationships" id="259" r:id="R2a219d21bbf34893"/>
    <p:sldId xmlns:r="http://schemas.openxmlformats.org/officeDocument/2006/relationships" id="260" r:id="R0d350a88f77f46cb"/>
    <p:sldId xmlns:r="http://schemas.openxmlformats.org/officeDocument/2006/relationships" id="261" r:id="R877296c379ad4ffd"/>
    <p:sldId xmlns:r="http://schemas.openxmlformats.org/officeDocument/2006/relationships" id="262" r:id="Rc8d2c063f2f74b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7c7e308f524806" /><Relationship Type="http://schemas.openxmlformats.org/officeDocument/2006/relationships/slide" Target="/ppt/slides/slide1.xml" Id="Rf5e3ce61da9a4edd" /><Relationship Type="http://schemas.openxmlformats.org/officeDocument/2006/relationships/slide" Target="/ppt/slides/slide2.xml" Id="Re725065381264080" /><Relationship Type="http://schemas.openxmlformats.org/officeDocument/2006/relationships/slide" Target="/ppt/slides/slide3.xml" Id="R96b6510b3c404a44" /><Relationship Type="http://schemas.openxmlformats.org/officeDocument/2006/relationships/slide" Target="/ppt/slides/slide4.xml" Id="R2a219d21bbf34893" /><Relationship Type="http://schemas.openxmlformats.org/officeDocument/2006/relationships/slide" Target="/ppt/slides/slide5.xml" Id="R0d350a88f77f46cb" /><Relationship Type="http://schemas.openxmlformats.org/officeDocument/2006/relationships/slide" Target="/ppt/slides/slide6.xml" Id="R877296c379ad4ffd" /><Relationship Type="http://schemas.openxmlformats.org/officeDocument/2006/relationships/slide" Target="/ppt/slides/slide7.xml" Id="Rc8d2c063f2f74b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398e88ee714c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3ee5ff0044829" /><Relationship Type="http://schemas.openxmlformats.org/officeDocument/2006/relationships/theme" Target="/ppt/slideMasters/theme/theme1.xml" Id="Raaf7604a6d1544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83ee5ff00448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993fe0c4f49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4920013174e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e1b3767d945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24dea62ed45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7288c40a345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aa21e39c14c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d84a3433549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ROMERIKE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ROMERIKE MASKIN AS ble etablert [år] og holder til i Årnes.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83 015 284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3 440 942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2 568 703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10 890 208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24 393 924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MARTINSEN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MARTINSEN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Hagaveg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2150 Årnes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985 479 569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MASKIN AS</a:t>
            </a:r>
          </a:p>
        </p:txBody>
      </p:sp>
    </p:spTree>
  </p:cSld>
  <p:clrMapOvr>
    <a:masterClrMapping xmlns:a="http://schemas.openxmlformats.org/drawingml/2006/main"/>
  </p:clrMapOvr>
</p:sld>
</file>