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8e18296a3b4a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703a8a30f94799"/>
  </p:sldMasterIdLst>
  <p:sldIdLst>
    <p:sldId xmlns:r="http://schemas.openxmlformats.org/officeDocument/2006/relationships" id="256" r:id="Rcda53b7bf3774cd6"/>
    <p:sldId xmlns:r="http://schemas.openxmlformats.org/officeDocument/2006/relationships" id="257" r:id="Rc972edf6710c4d1c"/>
    <p:sldId xmlns:r="http://schemas.openxmlformats.org/officeDocument/2006/relationships" id="258" r:id="R289b5681da2845eb"/>
    <p:sldId xmlns:r="http://schemas.openxmlformats.org/officeDocument/2006/relationships" id="259" r:id="Re5f89fcf763741f0"/>
    <p:sldId xmlns:r="http://schemas.openxmlformats.org/officeDocument/2006/relationships" id="260" r:id="R51d2059cf6d34f69"/>
    <p:sldId xmlns:r="http://schemas.openxmlformats.org/officeDocument/2006/relationships" id="261" r:id="Rdbd9a50669f64e9d"/>
    <p:sldId xmlns:r="http://schemas.openxmlformats.org/officeDocument/2006/relationships" id="262" r:id="R46d70c728d2c4e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703a8a30f94799" /><Relationship Type="http://schemas.openxmlformats.org/officeDocument/2006/relationships/slide" Target="/ppt/slides/slide1.xml" Id="Rcda53b7bf3774cd6" /><Relationship Type="http://schemas.openxmlformats.org/officeDocument/2006/relationships/slide" Target="/ppt/slides/slide2.xml" Id="Rc972edf6710c4d1c" /><Relationship Type="http://schemas.openxmlformats.org/officeDocument/2006/relationships/slide" Target="/ppt/slides/slide3.xml" Id="R289b5681da2845eb" /><Relationship Type="http://schemas.openxmlformats.org/officeDocument/2006/relationships/slide" Target="/ppt/slides/slide4.xml" Id="Re5f89fcf763741f0" /><Relationship Type="http://schemas.openxmlformats.org/officeDocument/2006/relationships/slide" Target="/ppt/slides/slide5.xml" Id="R51d2059cf6d34f69" /><Relationship Type="http://schemas.openxmlformats.org/officeDocument/2006/relationships/slide" Target="/ppt/slides/slide6.xml" Id="Rdbd9a50669f64e9d" /><Relationship Type="http://schemas.openxmlformats.org/officeDocument/2006/relationships/slide" Target="/ppt/slides/slide7.xml" Id="R46d70c728d2c4e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c5661df5574a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cfd592f1044f7" /><Relationship Type="http://schemas.openxmlformats.org/officeDocument/2006/relationships/theme" Target="/ppt/slideMasters/theme/theme1.xml" Id="R28b29f7fed5746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1cfd592f10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803bf5c2f4c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1d8e9f5ef47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eb027e56942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0580b0ce841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50dae86e944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b16b0cbf54f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ca8fc024545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KAVLI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KAVLI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KAVLI NORGE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KAVLI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KAVLI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KAVLI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206 049 000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206 055 000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KAVLI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KAVLI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KAVLI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Sandbrekkevegen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5225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985 461 791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KAVLI NORGE AS</a:t>
            </a:r>
          </a:p>
        </p:txBody>
      </p:sp>
    </p:spTree>
  </p:cSld>
  <p:clrMapOvr>
    <a:masterClrMapping xmlns:a="http://schemas.openxmlformats.org/drawingml/2006/main"/>
  </p:clrMapOvr>
</p:sld>
</file>