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6c74c55b9b844f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a589d0d10dc4cdf"/>
  </p:sldMasterIdLst>
  <p:sldIdLst>
    <p:sldId xmlns:r="http://schemas.openxmlformats.org/officeDocument/2006/relationships" id="256" r:id="R55669c0c1bb24b97"/>
    <p:sldId xmlns:r="http://schemas.openxmlformats.org/officeDocument/2006/relationships" id="257" r:id="Rb00c66604e8d4582"/>
    <p:sldId xmlns:r="http://schemas.openxmlformats.org/officeDocument/2006/relationships" id="258" r:id="R6bfe47f63f9c41fa"/>
    <p:sldId xmlns:r="http://schemas.openxmlformats.org/officeDocument/2006/relationships" id="259" r:id="R7bf080750ebe4169"/>
    <p:sldId xmlns:r="http://schemas.openxmlformats.org/officeDocument/2006/relationships" id="260" r:id="R6ce50fa31cdd4552"/>
    <p:sldId xmlns:r="http://schemas.openxmlformats.org/officeDocument/2006/relationships" id="261" r:id="R5dd8f5c5ec204099"/>
    <p:sldId xmlns:r="http://schemas.openxmlformats.org/officeDocument/2006/relationships" id="262" r:id="Rd9093c0c30a846a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589d0d10dc4cdf" /><Relationship Type="http://schemas.openxmlformats.org/officeDocument/2006/relationships/slide" Target="/ppt/slides/slide1.xml" Id="R55669c0c1bb24b97" /><Relationship Type="http://schemas.openxmlformats.org/officeDocument/2006/relationships/slide" Target="/ppt/slides/slide2.xml" Id="Rb00c66604e8d4582" /><Relationship Type="http://schemas.openxmlformats.org/officeDocument/2006/relationships/slide" Target="/ppt/slides/slide3.xml" Id="R6bfe47f63f9c41fa" /><Relationship Type="http://schemas.openxmlformats.org/officeDocument/2006/relationships/slide" Target="/ppt/slides/slide4.xml" Id="R7bf080750ebe4169" /><Relationship Type="http://schemas.openxmlformats.org/officeDocument/2006/relationships/slide" Target="/ppt/slides/slide5.xml" Id="R6ce50fa31cdd4552" /><Relationship Type="http://schemas.openxmlformats.org/officeDocument/2006/relationships/slide" Target="/ppt/slides/slide6.xml" Id="R5dd8f5c5ec204099" /><Relationship Type="http://schemas.openxmlformats.org/officeDocument/2006/relationships/slide" Target="/ppt/slides/slide7.xml" Id="Rd9093c0c30a846a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d863c1e0ef4d3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a2dd7b49a54abb" /><Relationship Type="http://schemas.openxmlformats.org/officeDocument/2006/relationships/theme" Target="/ppt/slideMasters/theme/theme1.xml" Id="R980c45ab69f346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ea2dd7b49a54ab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9097f1f1084d6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ddc43c64394d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e90bdfc0b94d8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d4fd87f67244c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faface8fcb469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8181229eef4fe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973ffe970e4f1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 ELEKTRO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 ELEKTRO AS ble etablert [år] og holder til i Bjørkelangen.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22 297 664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2 770 334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2 250 084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4 834 476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11 306 488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HØGENES FRODE ANDREAS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JAN SVEISTRUP HOLDING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SLORBAK LINDA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THUEN RONNY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Nordre Bliksrud vei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1940 Bjørkelangen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63 85 61 51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985 449 341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 ELEKTRO AS</a:t>
            </a:r>
          </a:p>
        </p:txBody>
      </p:sp>
    </p:spTree>
  </p:cSld>
  <p:clrMapOvr>
    <a:masterClrMapping xmlns:a="http://schemas.openxmlformats.org/drawingml/2006/main"/>
  </p:clrMapOvr>
</p:sld>
</file>