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fbbe8fb0545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4e837d6ed4cce"/>
  </p:sldMasterIdLst>
  <p:sldIdLst>
    <p:sldId xmlns:r="http://schemas.openxmlformats.org/officeDocument/2006/relationships" id="256" r:id="Ra95f40dff33d4220"/>
    <p:sldId xmlns:r="http://schemas.openxmlformats.org/officeDocument/2006/relationships" id="257" r:id="R87df0631c618453d"/>
    <p:sldId xmlns:r="http://schemas.openxmlformats.org/officeDocument/2006/relationships" id="258" r:id="R55a661c0d4924f62"/>
    <p:sldId xmlns:r="http://schemas.openxmlformats.org/officeDocument/2006/relationships" id="259" r:id="Raa1fbd296b4a47b9"/>
    <p:sldId xmlns:r="http://schemas.openxmlformats.org/officeDocument/2006/relationships" id="260" r:id="R8060d4b7b6d34177"/>
    <p:sldId xmlns:r="http://schemas.openxmlformats.org/officeDocument/2006/relationships" id="261" r:id="Rdedb199aaca24c2c"/>
    <p:sldId xmlns:r="http://schemas.openxmlformats.org/officeDocument/2006/relationships" id="262" r:id="Rd51d313dcc4d45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4e837d6ed4cce" /><Relationship Type="http://schemas.openxmlformats.org/officeDocument/2006/relationships/slide" Target="/ppt/slides/slide1.xml" Id="Ra95f40dff33d4220" /><Relationship Type="http://schemas.openxmlformats.org/officeDocument/2006/relationships/slide" Target="/ppt/slides/slide2.xml" Id="R87df0631c618453d" /><Relationship Type="http://schemas.openxmlformats.org/officeDocument/2006/relationships/slide" Target="/ppt/slides/slide3.xml" Id="R55a661c0d4924f62" /><Relationship Type="http://schemas.openxmlformats.org/officeDocument/2006/relationships/slide" Target="/ppt/slides/slide4.xml" Id="Raa1fbd296b4a47b9" /><Relationship Type="http://schemas.openxmlformats.org/officeDocument/2006/relationships/slide" Target="/ppt/slides/slide5.xml" Id="R8060d4b7b6d34177" /><Relationship Type="http://schemas.openxmlformats.org/officeDocument/2006/relationships/slide" Target="/ppt/slides/slide6.xml" Id="Rdedb199aaca24c2c" /><Relationship Type="http://schemas.openxmlformats.org/officeDocument/2006/relationships/slide" Target="/ppt/slides/slide7.xml" Id="Rd51d313dcc4d45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039d54f78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05f61cf244078" /><Relationship Type="http://schemas.openxmlformats.org/officeDocument/2006/relationships/theme" Target="/ppt/slideMasters/theme/theme1.xml" Id="Ra142130256d9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05f61cf24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c3d7a1747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f9c85f056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62cc0f53c48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d4fe3b4fd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2101f81af40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478295d1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0e9abde75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KARMAKONTORET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KARMAKONTORET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DELTA ROAD RUNNERS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v/Bogstadveien 6 kontorfellesskap, Bogstadveien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985 448 825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KARMAKONTORET AS</a:t>
            </a:r>
          </a:p>
        </p:txBody>
      </p:sp>
    </p:spTree>
  </p:cSld>
  <p:clrMapOvr>
    <a:masterClrMapping xmlns:a="http://schemas.openxmlformats.org/drawingml/2006/main"/>
  </p:clrMapOvr>
</p:sld>
</file>