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9ae51a723547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68198e851c4bb4"/>
  </p:sldMasterIdLst>
  <p:sldIdLst>
    <p:sldId xmlns:r="http://schemas.openxmlformats.org/officeDocument/2006/relationships" id="256" r:id="Rd2e64dffccf44581"/>
    <p:sldId xmlns:r="http://schemas.openxmlformats.org/officeDocument/2006/relationships" id="257" r:id="Rdba7b6a34b074fba"/>
    <p:sldId xmlns:r="http://schemas.openxmlformats.org/officeDocument/2006/relationships" id="258" r:id="Rd347fa7f02ce4026"/>
    <p:sldId xmlns:r="http://schemas.openxmlformats.org/officeDocument/2006/relationships" id="259" r:id="R81496db925654a6e"/>
    <p:sldId xmlns:r="http://schemas.openxmlformats.org/officeDocument/2006/relationships" id="260" r:id="R9e9ef433bbca452d"/>
    <p:sldId xmlns:r="http://schemas.openxmlformats.org/officeDocument/2006/relationships" id="261" r:id="R1778bd08ad534d29"/>
    <p:sldId xmlns:r="http://schemas.openxmlformats.org/officeDocument/2006/relationships" id="262" r:id="Rf7b3f6d4f06f4b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68198e851c4bb4" /><Relationship Type="http://schemas.openxmlformats.org/officeDocument/2006/relationships/slide" Target="/ppt/slides/slide1.xml" Id="Rd2e64dffccf44581" /><Relationship Type="http://schemas.openxmlformats.org/officeDocument/2006/relationships/slide" Target="/ppt/slides/slide2.xml" Id="Rdba7b6a34b074fba" /><Relationship Type="http://schemas.openxmlformats.org/officeDocument/2006/relationships/slide" Target="/ppt/slides/slide3.xml" Id="Rd347fa7f02ce4026" /><Relationship Type="http://schemas.openxmlformats.org/officeDocument/2006/relationships/slide" Target="/ppt/slides/slide4.xml" Id="R81496db925654a6e" /><Relationship Type="http://schemas.openxmlformats.org/officeDocument/2006/relationships/slide" Target="/ppt/slides/slide5.xml" Id="R9e9ef433bbca452d" /><Relationship Type="http://schemas.openxmlformats.org/officeDocument/2006/relationships/slide" Target="/ppt/slides/slide6.xml" Id="R1778bd08ad534d29" /><Relationship Type="http://schemas.openxmlformats.org/officeDocument/2006/relationships/slide" Target="/ppt/slides/slide7.xml" Id="Rf7b3f6d4f06f4b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b521f245e040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8107b85844fdc" /><Relationship Type="http://schemas.openxmlformats.org/officeDocument/2006/relationships/theme" Target="/ppt/slideMasters/theme/theme1.xml" Id="R47d4494f84b349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e8107b85844f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5b72534ab4a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132cd61a144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d273437f74e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419bc10824f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cc3dca2ca4b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0f29877b54a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70f05475246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ELESCO TVEDESTRAND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ELESCO TVEDESTRAND AS ble etablert [år] og holder til i Tvedestrand.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9 566 175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538 022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2 140 727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FLATEN SVEIN OLAV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RUNE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TOLLESHAUG KNUT MAGNE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Søsterdalen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4900 Tvedestrand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19 90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985 442 215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TVEDESTRAND AS</a:t>
            </a:r>
          </a:p>
        </p:txBody>
      </p:sp>
    </p:spTree>
  </p:cSld>
  <p:clrMapOvr>
    <a:masterClrMapping xmlns:a="http://schemas.openxmlformats.org/drawingml/2006/main"/>
  </p:clrMapOvr>
</p:sld>
</file>