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e7afc4c13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a423195fe84015"/>
  </p:sldMasterIdLst>
  <p:sldIdLst>
    <p:sldId xmlns:r="http://schemas.openxmlformats.org/officeDocument/2006/relationships" id="256" r:id="R60a2379ed6f94d33"/>
    <p:sldId xmlns:r="http://schemas.openxmlformats.org/officeDocument/2006/relationships" id="257" r:id="Ra4ab91ec2f6c4998"/>
    <p:sldId xmlns:r="http://schemas.openxmlformats.org/officeDocument/2006/relationships" id="258" r:id="Rab8736963b9c437b"/>
    <p:sldId xmlns:r="http://schemas.openxmlformats.org/officeDocument/2006/relationships" id="259" r:id="Redffb330e9ca420e"/>
    <p:sldId xmlns:r="http://schemas.openxmlformats.org/officeDocument/2006/relationships" id="260" r:id="Raec9c62f666e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423195fe84015" /><Relationship Type="http://schemas.openxmlformats.org/officeDocument/2006/relationships/slide" Target="/ppt/slides/slide1.xml" Id="R60a2379ed6f94d33" /><Relationship Type="http://schemas.openxmlformats.org/officeDocument/2006/relationships/slide" Target="/ppt/slides/slide2.xml" Id="Ra4ab91ec2f6c4998" /><Relationship Type="http://schemas.openxmlformats.org/officeDocument/2006/relationships/slide" Target="/ppt/slides/slide3.xml" Id="Rab8736963b9c437b" /><Relationship Type="http://schemas.openxmlformats.org/officeDocument/2006/relationships/slide" Target="/ppt/slides/slide4.xml" Id="Redffb330e9ca420e" /><Relationship Type="http://schemas.openxmlformats.org/officeDocument/2006/relationships/slide" Target="/ppt/slides/slide5.xml" Id="Raec9c62f666e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2baa61740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0cc3b5e9e48ac" /><Relationship Type="http://schemas.openxmlformats.org/officeDocument/2006/relationships/theme" Target="/ppt/slideMasters/theme/theme1.xml" Id="R4cb2365460f3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0cc3b5e9e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a09fccdcb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2370d19bf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b2109f69a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ea01bebf344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8b51b769e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TORE STEFFENSEN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TORE STEFFENSEN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985 421 773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