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50980eb1b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4598c6f8f748e5"/>
  </p:sldMasterIdLst>
  <p:sldIdLst>
    <p:sldId xmlns:r="http://schemas.openxmlformats.org/officeDocument/2006/relationships" id="256" r:id="R87e260a8684641dd"/>
    <p:sldId xmlns:r="http://schemas.openxmlformats.org/officeDocument/2006/relationships" id="257" r:id="Rf76e0b11fa034ed6"/>
    <p:sldId xmlns:r="http://schemas.openxmlformats.org/officeDocument/2006/relationships" id="258" r:id="R53ebd0f27f0e4394"/>
    <p:sldId xmlns:r="http://schemas.openxmlformats.org/officeDocument/2006/relationships" id="259" r:id="R749af6747047435e"/>
    <p:sldId xmlns:r="http://schemas.openxmlformats.org/officeDocument/2006/relationships" id="260" r:id="R855edd2a83ef448f"/>
    <p:sldId xmlns:r="http://schemas.openxmlformats.org/officeDocument/2006/relationships" id="261" r:id="Redc4e6bc2f8b4f68"/>
    <p:sldId xmlns:r="http://schemas.openxmlformats.org/officeDocument/2006/relationships" id="262" r:id="R85da02f9d3db4b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598c6f8f748e5" /><Relationship Type="http://schemas.openxmlformats.org/officeDocument/2006/relationships/slide" Target="/ppt/slides/slide1.xml" Id="R87e260a8684641dd" /><Relationship Type="http://schemas.openxmlformats.org/officeDocument/2006/relationships/slide" Target="/ppt/slides/slide2.xml" Id="Rf76e0b11fa034ed6" /><Relationship Type="http://schemas.openxmlformats.org/officeDocument/2006/relationships/slide" Target="/ppt/slides/slide3.xml" Id="R53ebd0f27f0e4394" /><Relationship Type="http://schemas.openxmlformats.org/officeDocument/2006/relationships/slide" Target="/ppt/slides/slide4.xml" Id="R749af6747047435e" /><Relationship Type="http://schemas.openxmlformats.org/officeDocument/2006/relationships/slide" Target="/ppt/slides/slide5.xml" Id="R855edd2a83ef448f" /><Relationship Type="http://schemas.openxmlformats.org/officeDocument/2006/relationships/slide" Target="/ppt/slides/slide6.xml" Id="Redc4e6bc2f8b4f68" /><Relationship Type="http://schemas.openxmlformats.org/officeDocument/2006/relationships/slide" Target="/ppt/slides/slide7.xml" Id="R85da02f9d3db4b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9eabea62140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e65892fef43b4" /><Relationship Type="http://schemas.openxmlformats.org/officeDocument/2006/relationships/theme" Target="/ppt/slideMasters/theme/theme1.xml" Id="R43751d04458f47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6e65892fef43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08e3b1bd24c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3bf8663384f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56b664d024f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7fa6709f04a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c34fdfcc441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c164c89d348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e4110198a42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BORGEN INVESTMENT GROUP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INVESTMENT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 INVESTMENT GROUP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INVESTMENT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INVESTMENT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INVESTMENT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−998 911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9 283 686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208 667 358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208 677 881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INVESTMENT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 NORWAY LLC  –  50,5 %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NORWAY INVESTMENT HOLDINGS LLC  –  49,5 %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INVESTMENT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47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985 386 196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BORGEN INVESTMENT GROUP NORWAY AS</a:t>
            </a:r>
          </a:p>
        </p:txBody>
      </p:sp>
    </p:spTree>
  </p:cSld>
  <p:clrMapOvr>
    <a:masterClrMapping xmlns:a="http://schemas.openxmlformats.org/drawingml/2006/main"/>
  </p:clrMapOvr>
</p:sld>
</file>