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1d0f94c8cf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3ad559d0e4622"/>
  </p:sldMasterIdLst>
  <p:sldIdLst>
    <p:sldId xmlns:r="http://schemas.openxmlformats.org/officeDocument/2006/relationships" id="256" r:id="Rb2688003f4e64a4f"/>
    <p:sldId xmlns:r="http://schemas.openxmlformats.org/officeDocument/2006/relationships" id="257" r:id="R3dd4b7374e5b4c39"/>
    <p:sldId xmlns:r="http://schemas.openxmlformats.org/officeDocument/2006/relationships" id="258" r:id="R5c14da95d21049b8"/>
    <p:sldId xmlns:r="http://schemas.openxmlformats.org/officeDocument/2006/relationships" id="259" r:id="R6223188b643a4c1d"/>
    <p:sldId xmlns:r="http://schemas.openxmlformats.org/officeDocument/2006/relationships" id="260" r:id="Rf3f8c223b659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3ad559d0e4622" /><Relationship Type="http://schemas.openxmlformats.org/officeDocument/2006/relationships/slide" Target="/ppt/slides/slide1.xml" Id="Rb2688003f4e64a4f" /><Relationship Type="http://schemas.openxmlformats.org/officeDocument/2006/relationships/slide" Target="/ppt/slides/slide2.xml" Id="R3dd4b7374e5b4c39" /><Relationship Type="http://schemas.openxmlformats.org/officeDocument/2006/relationships/slide" Target="/ppt/slides/slide3.xml" Id="R5c14da95d21049b8" /><Relationship Type="http://schemas.openxmlformats.org/officeDocument/2006/relationships/slide" Target="/ppt/slides/slide4.xml" Id="R6223188b643a4c1d" /><Relationship Type="http://schemas.openxmlformats.org/officeDocument/2006/relationships/slide" Target="/ppt/slides/slide5.xml" Id="Rf3f8c223b659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030cc73e3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910e5333d481c" /><Relationship Type="http://schemas.openxmlformats.org/officeDocument/2006/relationships/theme" Target="/ppt/slideMasters/theme/theme1.xml" Id="R9fea5a808088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910e5333d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708b257c8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0e481669e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87af3bc0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32868264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83aa78bc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ELVEGATEN 18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ELVEGATEN 18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985 370 060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ELVEGATEN 18 HOLDING AS</a:t>
            </a:r>
          </a:p>
        </p:txBody>
      </p:sp>
    </p:spTree>
  </p:cSld>
  <p:clrMapOvr>
    <a:masterClrMapping xmlns:a="http://schemas.openxmlformats.org/drawingml/2006/main"/>
  </p:clrMapOvr>
</p:sld>
</file>