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bfefc02ab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38d44eca84aaa"/>
  </p:sldMasterIdLst>
  <p:sldIdLst>
    <p:sldId xmlns:r="http://schemas.openxmlformats.org/officeDocument/2006/relationships" id="256" r:id="R0e9b0349bd9b4eb7"/>
    <p:sldId xmlns:r="http://schemas.openxmlformats.org/officeDocument/2006/relationships" id="257" r:id="Raa2ac9ccc8164278"/>
    <p:sldId xmlns:r="http://schemas.openxmlformats.org/officeDocument/2006/relationships" id="258" r:id="Rb192f19485e34968"/>
    <p:sldId xmlns:r="http://schemas.openxmlformats.org/officeDocument/2006/relationships" id="259" r:id="R503f6de5d0b54a11"/>
    <p:sldId xmlns:r="http://schemas.openxmlformats.org/officeDocument/2006/relationships" id="260" r:id="R1afbd20b5db6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38d44eca84aaa" /><Relationship Type="http://schemas.openxmlformats.org/officeDocument/2006/relationships/slide" Target="/ppt/slides/slide1.xml" Id="R0e9b0349bd9b4eb7" /><Relationship Type="http://schemas.openxmlformats.org/officeDocument/2006/relationships/slide" Target="/ppt/slides/slide2.xml" Id="Raa2ac9ccc8164278" /><Relationship Type="http://schemas.openxmlformats.org/officeDocument/2006/relationships/slide" Target="/ppt/slides/slide3.xml" Id="Rb192f19485e34968" /><Relationship Type="http://schemas.openxmlformats.org/officeDocument/2006/relationships/slide" Target="/ppt/slides/slide4.xml" Id="R503f6de5d0b54a11" /><Relationship Type="http://schemas.openxmlformats.org/officeDocument/2006/relationships/slide" Target="/ppt/slides/slide5.xml" Id="R1afbd20b5db6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e217d43d6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c50b8d1834815" /><Relationship Type="http://schemas.openxmlformats.org/officeDocument/2006/relationships/theme" Target="/ppt/slideMasters/theme/theme1.xml" Id="Rca0e9b05f2de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c50b8d183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bf501be1843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cc0ed8b9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542fb2da9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cadfc0d924b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e6bcd3dc4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985 342 806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JOBLAGET AS</a:t>
            </a:r>
          </a:p>
        </p:txBody>
      </p:sp>
    </p:spTree>
  </p:cSld>
  <p:clrMapOvr>
    <a:masterClrMapping xmlns:a="http://schemas.openxmlformats.org/drawingml/2006/main"/>
  </p:clrMapOvr>
</p:sld>
</file>