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5ba02c69842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21b43021404db1"/>
  </p:sldMasterIdLst>
  <p:sldIdLst>
    <p:sldId xmlns:r="http://schemas.openxmlformats.org/officeDocument/2006/relationships" id="256" r:id="R8136895e8e514f94"/>
    <p:sldId xmlns:r="http://schemas.openxmlformats.org/officeDocument/2006/relationships" id="257" r:id="Re5c4d67d41ad458b"/>
    <p:sldId xmlns:r="http://schemas.openxmlformats.org/officeDocument/2006/relationships" id="258" r:id="Reb7b5164352b43c2"/>
    <p:sldId xmlns:r="http://schemas.openxmlformats.org/officeDocument/2006/relationships" id="259" r:id="R59ea692e9231401b"/>
    <p:sldId xmlns:r="http://schemas.openxmlformats.org/officeDocument/2006/relationships" id="260" r:id="R8277499ee8054b8a"/>
    <p:sldId xmlns:r="http://schemas.openxmlformats.org/officeDocument/2006/relationships" id="261" r:id="R042b27e2f2224da2"/>
    <p:sldId xmlns:r="http://schemas.openxmlformats.org/officeDocument/2006/relationships" id="262" r:id="R49dc4e4b415045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1b43021404db1" /><Relationship Type="http://schemas.openxmlformats.org/officeDocument/2006/relationships/slide" Target="/ppt/slides/slide1.xml" Id="R8136895e8e514f94" /><Relationship Type="http://schemas.openxmlformats.org/officeDocument/2006/relationships/slide" Target="/ppt/slides/slide2.xml" Id="Re5c4d67d41ad458b" /><Relationship Type="http://schemas.openxmlformats.org/officeDocument/2006/relationships/slide" Target="/ppt/slides/slide3.xml" Id="Reb7b5164352b43c2" /><Relationship Type="http://schemas.openxmlformats.org/officeDocument/2006/relationships/slide" Target="/ppt/slides/slide4.xml" Id="R59ea692e9231401b" /><Relationship Type="http://schemas.openxmlformats.org/officeDocument/2006/relationships/slide" Target="/ppt/slides/slide5.xml" Id="R8277499ee8054b8a" /><Relationship Type="http://schemas.openxmlformats.org/officeDocument/2006/relationships/slide" Target="/ppt/slides/slide6.xml" Id="R042b27e2f2224da2" /><Relationship Type="http://schemas.openxmlformats.org/officeDocument/2006/relationships/slide" Target="/ppt/slides/slide7.xml" Id="R49dc4e4b415045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a606d51da47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a8a3e17b9447e" /><Relationship Type="http://schemas.openxmlformats.org/officeDocument/2006/relationships/theme" Target="/ppt/slideMasters/theme/theme1.xml" Id="R59c898d642b84a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1a8a3e17b944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ac8835a0a4e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f566224534d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67743fe5c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57fdd355d4b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f4dcf50e54a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1676c424042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1033b8a8a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AS ble etablert [år] og holder til i Auli.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41 386 484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5 520 174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3 969 535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21 384 930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34 865 138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ANDERS SKALLERUD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GUNNAR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LINE SKALLERUD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Frøyhovalléen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1929 Auli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90 51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985 338 558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LUNDER AS</a:t>
            </a:r>
          </a:p>
        </p:txBody>
      </p:sp>
    </p:spTree>
  </p:cSld>
  <p:clrMapOvr>
    <a:masterClrMapping xmlns:a="http://schemas.openxmlformats.org/drawingml/2006/main"/>
  </p:clrMapOvr>
</p:sld>
</file>