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a0d6443f1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02e358b3d74456"/>
  </p:sldMasterIdLst>
  <p:sldIdLst>
    <p:sldId xmlns:r="http://schemas.openxmlformats.org/officeDocument/2006/relationships" id="256" r:id="R6fcb5bea9a6743cd"/>
    <p:sldId xmlns:r="http://schemas.openxmlformats.org/officeDocument/2006/relationships" id="257" r:id="R14beb92e851b4bb3"/>
    <p:sldId xmlns:r="http://schemas.openxmlformats.org/officeDocument/2006/relationships" id="258" r:id="R0367ef577e924d0e"/>
    <p:sldId xmlns:r="http://schemas.openxmlformats.org/officeDocument/2006/relationships" id="259" r:id="R0e4ecd6b19dc45aa"/>
    <p:sldId xmlns:r="http://schemas.openxmlformats.org/officeDocument/2006/relationships" id="260" r:id="R2314603a4e8b41de"/>
    <p:sldId xmlns:r="http://schemas.openxmlformats.org/officeDocument/2006/relationships" id="261" r:id="R75ecbbc763ef429f"/>
    <p:sldId xmlns:r="http://schemas.openxmlformats.org/officeDocument/2006/relationships" id="262" r:id="Rcc9b358e6fdb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2e358b3d74456" /><Relationship Type="http://schemas.openxmlformats.org/officeDocument/2006/relationships/slide" Target="/ppt/slides/slide1.xml" Id="R6fcb5bea9a6743cd" /><Relationship Type="http://schemas.openxmlformats.org/officeDocument/2006/relationships/slide" Target="/ppt/slides/slide2.xml" Id="R14beb92e851b4bb3" /><Relationship Type="http://schemas.openxmlformats.org/officeDocument/2006/relationships/slide" Target="/ppt/slides/slide3.xml" Id="R0367ef577e924d0e" /><Relationship Type="http://schemas.openxmlformats.org/officeDocument/2006/relationships/slide" Target="/ppt/slides/slide4.xml" Id="R0e4ecd6b19dc45aa" /><Relationship Type="http://schemas.openxmlformats.org/officeDocument/2006/relationships/slide" Target="/ppt/slides/slide5.xml" Id="R2314603a4e8b41de" /><Relationship Type="http://schemas.openxmlformats.org/officeDocument/2006/relationships/slide" Target="/ppt/slides/slide6.xml" Id="R75ecbbc763ef429f" /><Relationship Type="http://schemas.openxmlformats.org/officeDocument/2006/relationships/slide" Target="/ppt/slides/slide7.xml" Id="Rcc9b358e6fdb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4464ed45d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033889758411a" /><Relationship Type="http://schemas.openxmlformats.org/officeDocument/2006/relationships/theme" Target="/ppt/slideMasters/theme/theme1.xml" Id="R24c0b1baf268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033889758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117a46f22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46ded47eb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b236985a7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4b000363f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0af304df0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6ef051c4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caa69dc22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FINANS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11 237 675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Thermoplassen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