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c77b43da2342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3fc73d37fb4dbc"/>
  </p:sldMasterIdLst>
  <p:sldIdLst>
    <p:sldId xmlns:r="http://schemas.openxmlformats.org/officeDocument/2006/relationships" id="256" r:id="Rbff52d045064480a"/>
    <p:sldId xmlns:r="http://schemas.openxmlformats.org/officeDocument/2006/relationships" id="257" r:id="Rccff554873984d85"/>
    <p:sldId xmlns:r="http://schemas.openxmlformats.org/officeDocument/2006/relationships" id="258" r:id="R6293ebf8d28446e8"/>
    <p:sldId xmlns:r="http://schemas.openxmlformats.org/officeDocument/2006/relationships" id="259" r:id="Rf06df4b28cce4eb0"/>
    <p:sldId xmlns:r="http://schemas.openxmlformats.org/officeDocument/2006/relationships" id="260" r:id="Rb369f1dc1c5a43a2"/>
    <p:sldId xmlns:r="http://schemas.openxmlformats.org/officeDocument/2006/relationships" id="261" r:id="Rf9b027b1ca11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fc73d37fb4dbc" /><Relationship Type="http://schemas.openxmlformats.org/officeDocument/2006/relationships/slide" Target="/ppt/slides/slide1.xml" Id="Rbff52d045064480a" /><Relationship Type="http://schemas.openxmlformats.org/officeDocument/2006/relationships/slide" Target="/ppt/slides/slide2.xml" Id="Rccff554873984d85" /><Relationship Type="http://schemas.openxmlformats.org/officeDocument/2006/relationships/slide" Target="/ppt/slides/slide3.xml" Id="R6293ebf8d28446e8" /><Relationship Type="http://schemas.openxmlformats.org/officeDocument/2006/relationships/slide" Target="/ppt/slides/slide4.xml" Id="Rf06df4b28cce4eb0" /><Relationship Type="http://schemas.openxmlformats.org/officeDocument/2006/relationships/slide" Target="/ppt/slides/slide5.xml" Id="Rb369f1dc1c5a43a2" /><Relationship Type="http://schemas.openxmlformats.org/officeDocument/2006/relationships/slide" Target="/ppt/slides/slide6.xml" Id="Rf9b027b1ca11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a0e64e279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422e54cb14a25" /><Relationship Type="http://schemas.openxmlformats.org/officeDocument/2006/relationships/theme" Target="/ppt/slideMasters/theme/theme1.xml" Id="R4b65f904e5b1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422e54cb1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4e998bd81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7122fadd4d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7731f135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0a695566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df558e00c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fcf0f58e6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PUBLIC RELATIONS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PUBLIC RELATIONS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985 333 629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PUBLIC RELATIONS NORWAY AS</a:t>
            </a:r>
          </a:p>
        </p:txBody>
      </p:sp>
    </p:spTree>
  </p:cSld>
  <p:clrMapOvr>
    <a:masterClrMapping xmlns:a="http://schemas.openxmlformats.org/drawingml/2006/main"/>
  </p:clrMapOvr>
</p:sld>
</file>