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f40c8920cd4a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bfc4e724944ade"/>
  </p:sldMasterIdLst>
  <p:sldIdLst>
    <p:sldId xmlns:r="http://schemas.openxmlformats.org/officeDocument/2006/relationships" id="256" r:id="R39b3461ad54e409c"/>
    <p:sldId xmlns:r="http://schemas.openxmlformats.org/officeDocument/2006/relationships" id="257" r:id="Rb5876aaba26a4f79"/>
    <p:sldId xmlns:r="http://schemas.openxmlformats.org/officeDocument/2006/relationships" id="258" r:id="R1dcf180cacf9418e"/>
    <p:sldId xmlns:r="http://schemas.openxmlformats.org/officeDocument/2006/relationships" id="259" r:id="R1a77cabd674d4997"/>
    <p:sldId xmlns:r="http://schemas.openxmlformats.org/officeDocument/2006/relationships" id="260" r:id="R1bc2771a1afc49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bfc4e724944ade" /><Relationship Type="http://schemas.openxmlformats.org/officeDocument/2006/relationships/slide" Target="/ppt/slides/slide1.xml" Id="R39b3461ad54e409c" /><Relationship Type="http://schemas.openxmlformats.org/officeDocument/2006/relationships/slide" Target="/ppt/slides/slide2.xml" Id="Rb5876aaba26a4f79" /><Relationship Type="http://schemas.openxmlformats.org/officeDocument/2006/relationships/slide" Target="/ppt/slides/slide3.xml" Id="R1dcf180cacf9418e" /><Relationship Type="http://schemas.openxmlformats.org/officeDocument/2006/relationships/slide" Target="/ppt/slides/slide4.xml" Id="R1a77cabd674d4997" /><Relationship Type="http://schemas.openxmlformats.org/officeDocument/2006/relationships/slide" Target="/ppt/slides/slide5.xml" Id="R1bc2771a1afc49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211c1b788c41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3b1ca779874e7c" /><Relationship Type="http://schemas.openxmlformats.org/officeDocument/2006/relationships/theme" Target="/ppt/slideMasters/theme/theme1.xml" Id="R6f8c271a40a645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3b1ca779874e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1812e50a345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7bb24b50bc43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a1c3fc60c54a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cc8f18c7f54a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07a0a884544f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PLATOUSGATE 2B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PLATOUSGATE 2B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PLATOUSGATE 2B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PLATOUSGATE 2B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PLATOUSGATE 2B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PLATOUSGATE 2B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985 297 681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PLATOUSGATE 2B AS</a:t>
            </a:r>
          </a:p>
        </p:txBody>
      </p:sp>
    </p:spTree>
  </p:cSld>
  <p:clrMapOvr>
    <a:masterClrMapping xmlns:a="http://schemas.openxmlformats.org/drawingml/2006/main"/>
  </p:clrMapOvr>
</p:sld>
</file>