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bd202fb584e422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ddf6fd48834475d"/>
  </p:sldMasterIdLst>
  <p:sldIdLst>
    <p:sldId xmlns:r="http://schemas.openxmlformats.org/officeDocument/2006/relationships" id="256" r:id="R3f561c03aa764907"/>
    <p:sldId xmlns:r="http://schemas.openxmlformats.org/officeDocument/2006/relationships" id="257" r:id="R14c2dfffbbd14ec7"/>
    <p:sldId xmlns:r="http://schemas.openxmlformats.org/officeDocument/2006/relationships" id="258" r:id="R32c5ece3743f48b8"/>
    <p:sldId xmlns:r="http://schemas.openxmlformats.org/officeDocument/2006/relationships" id="259" r:id="Rce2031b6f6584074"/>
    <p:sldId xmlns:r="http://schemas.openxmlformats.org/officeDocument/2006/relationships" id="260" r:id="R478da42c13344fc0"/>
    <p:sldId xmlns:r="http://schemas.openxmlformats.org/officeDocument/2006/relationships" id="261" r:id="Rdfc337618f4d49fb"/>
    <p:sldId xmlns:r="http://schemas.openxmlformats.org/officeDocument/2006/relationships" id="262" r:id="R14f1a69fceef4f1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ddf6fd48834475d" /><Relationship Type="http://schemas.openxmlformats.org/officeDocument/2006/relationships/slide" Target="/ppt/slides/slide1.xml" Id="R3f561c03aa764907" /><Relationship Type="http://schemas.openxmlformats.org/officeDocument/2006/relationships/slide" Target="/ppt/slides/slide2.xml" Id="R14c2dfffbbd14ec7" /><Relationship Type="http://schemas.openxmlformats.org/officeDocument/2006/relationships/slide" Target="/ppt/slides/slide3.xml" Id="R32c5ece3743f48b8" /><Relationship Type="http://schemas.openxmlformats.org/officeDocument/2006/relationships/slide" Target="/ppt/slides/slide4.xml" Id="Rce2031b6f6584074" /><Relationship Type="http://schemas.openxmlformats.org/officeDocument/2006/relationships/slide" Target="/ppt/slides/slide5.xml" Id="R478da42c13344fc0" /><Relationship Type="http://schemas.openxmlformats.org/officeDocument/2006/relationships/slide" Target="/ppt/slides/slide6.xml" Id="Rdfc337618f4d49fb" /><Relationship Type="http://schemas.openxmlformats.org/officeDocument/2006/relationships/slide" Target="/ppt/slides/slide7.xml" Id="R14f1a69fceef4f1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bd750bc6133420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89cae6aecc4780" /><Relationship Type="http://schemas.openxmlformats.org/officeDocument/2006/relationships/theme" Target="/ppt/slideMasters/theme/theme1.xml" Id="R318904d7a3bf416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f89cae6aecc478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6b086cb0f948d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8c803466c548a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1bb018033b4c6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b8a77f82a24d5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e05f99f605436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c511be6bb242a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148c8c77d7403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SJØGATA 6-3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SJØGATA 6-3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SJØGATA 6-3 AS ble etablert [år] og holder til i Hammerfest.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SJØGATA 6-3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SJØGATA 6-3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SJØGATA 6-3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2 035 773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−210 523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−1 067 791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10 040 200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41 252 452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SJØGATA 6-3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BODØ MARINE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SJØGATA 6-3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Sjøgata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9600 Hammerfest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75 54 01 20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985 293 988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SJØGATA 6-3 AS</a:t>
            </a:r>
          </a:p>
        </p:txBody>
      </p:sp>
    </p:spTree>
  </p:cSld>
  <p:clrMapOvr>
    <a:masterClrMapping xmlns:a="http://schemas.openxmlformats.org/drawingml/2006/main"/>
  </p:clrMapOvr>
</p:sld>
</file>