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59e6be103145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5a3275b2ae4b64"/>
  </p:sldMasterIdLst>
  <p:sldIdLst>
    <p:sldId xmlns:r="http://schemas.openxmlformats.org/officeDocument/2006/relationships" id="256" r:id="R2b7ea14e07cf477d"/>
    <p:sldId xmlns:r="http://schemas.openxmlformats.org/officeDocument/2006/relationships" id="257" r:id="R355f0d1c918b4548"/>
    <p:sldId xmlns:r="http://schemas.openxmlformats.org/officeDocument/2006/relationships" id="258" r:id="R30958e00bf3e4a1f"/>
    <p:sldId xmlns:r="http://schemas.openxmlformats.org/officeDocument/2006/relationships" id="259" r:id="R3ef9bf5bf85542eb"/>
    <p:sldId xmlns:r="http://schemas.openxmlformats.org/officeDocument/2006/relationships" id="260" r:id="R60c819f810db40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5a3275b2ae4b64" /><Relationship Type="http://schemas.openxmlformats.org/officeDocument/2006/relationships/slide" Target="/ppt/slides/slide1.xml" Id="R2b7ea14e07cf477d" /><Relationship Type="http://schemas.openxmlformats.org/officeDocument/2006/relationships/slide" Target="/ppt/slides/slide2.xml" Id="R355f0d1c918b4548" /><Relationship Type="http://schemas.openxmlformats.org/officeDocument/2006/relationships/slide" Target="/ppt/slides/slide3.xml" Id="R30958e00bf3e4a1f" /><Relationship Type="http://schemas.openxmlformats.org/officeDocument/2006/relationships/slide" Target="/ppt/slides/slide4.xml" Id="R3ef9bf5bf85542eb" /><Relationship Type="http://schemas.openxmlformats.org/officeDocument/2006/relationships/slide" Target="/ppt/slides/slide5.xml" Id="R60c819f810db40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f691c1bf847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e360c9c844b68" /><Relationship Type="http://schemas.openxmlformats.org/officeDocument/2006/relationships/theme" Target="/ppt/slideMasters/theme/theme1.xml" Id="R604c8e311b7548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ee360c9c844b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e81327c8640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4a8151fde4c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c02ad236b48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b61642a2c47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6363f97c546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RUNE ANTONSEN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RUNE ANTONSEN ble etablert [år] og holder til i Hundvin.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Fagervollen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5956 Hundvin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985 288 070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