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9b5c42b4dd4b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3281d6a0c4b4e"/>
  </p:sldMasterIdLst>
  <p:sldIdLst>
    <p:sldId xmlns:r="http://schemas.openxmlformats.org/officeDocument/2006/relationships" id="256" r:id="Rd7c89b89521448ea"/>
    <p:sldId xmlns:r="http://schemas.openxmlformats.org/officeDocument/2006/relationships" id="257" r:id="Re33e8736fe414fcd"/>
    <p:sldId xmlns:r="http://schemas.openxmlformats.org/officeDocument/2006/relationships" id="258" r:id="Rc9d2a24ca8ff4436"/>
    <p:sldId xmlns:r="http://schemas.openxmlformats.org/officeDocument/2006/relationships" id="259" r:id="R2435263ea433442b"/>
    <p:sldId xmlns:r="http://schemas.openxmlformats.org/officeDocument/2006/relationships" id="260" r:id="Rc657efad65e542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3281d6a0c4b4e" /><Relationship Type="http://schemas.openxmlformats.org/officeDocument/2006/relationships/slide" Target="/ppt/slides/slide1.xml" Id="Rd7c89b89521448ea" /><Relationship Type="http://schemas.openxmlformats.org/officeDocument/2006/relationships/slide" Target="/ppt/slides/slide2.xml" Id="Re33e8736fe414fcd" /><Relationship Type="http://schemas.openxmlformats.org/officeDocument/2006/relationships/slide" Target="/ppt/slides/slide3.xml" Id="Rc9d2a24ca8ff4436" /><Relationship Type="http://schemas.openxmlformats.org/officeDocument/2006/relationships/slide" Target="/ppt/slides/slide4.xml" Id="R2435263ea433442b" /><Relationship Type="http://schemas.openxmlformats.org/officeDocument/2006/relationships/slide" Target="/ppt/slides/slide5.xml" Id="Rc657efad65e542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e417f6d8f4e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d97ab7a1c467e" /><Relationship Type="http://schemas.openxmlformats.org/officeDocument/2006/relationships/theme" Target="/ppt/slideMasters/theme/theme1.xml" Id="Refc69c684d3149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d97ab7a1c46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11c5fb4f5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fcb3cb20e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497f9a21c43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652cc79314d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6971f5c0d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RUNE ANTONSEN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RUNE ANTONSEN ble etablert [år] og holder til i Hundvin.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Fagervollen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5956 Hundvin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