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5e2c8a30f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afb9df52b4102"/>
  </p:sldMasterIdLst>
  <p:sldIdLst>
    <p:sldId xmlns:r="http://schemas.openxmlformats.org/officeDocument/2006/relationships" id="256" r:id="Rf7381372c61a44c6"/>
    <p:sldId xmlns:r="http://schemas.openxmlformats.org/officeDocument/2006/relationships" id="257" r:id="Rccabc2426b694529"/>
    <p:sldId xmlns:r="http://schemas.openxmlformats.org/officeDocument/2006/relationships" id="258" r:id="R074744cd73e74a1c"/>
    <p:sldId xmlns:r="http://schemas.openxmlformats.org/officeDocument/2006/relationships" id="259" r:id="R1771eec9b59c46a9"/>
    <p:sldId xmlns:r="http://schemas.openxmlformats.org/officeDocument/2006/relationships" id="260" r:id="R6f6081d733c84bf3"/>
    <p:sldId xmlns:r="http://schemas.openxmlformats.org/officeDocument/2006/relationships" id="261" r:id="R0227b7094b954a84"/>
    <p:sldId xmlns:r="http://schemas.openxmlformats.org/officeDocument/2006/relationships" id="262" r:id="R616fcda844a6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afb9df52b4102" /><Relationship Type="http://schemas.openxmlformats.org/officeDocument/2006/relationships/slide" Target="/ppt/slides/slide1.xml" Id="Rf7381372c61a44c6" /><Relationship Type="http://schemas.openxmlformats.org/officeDocument/2006/relationships/slide" Target="/ppt/slides/slide2.xml" Id="Rccabc2426b694529" /><Relationship Type="http://schemas.openxmlformats.org/officeDocument/2006/relationships/slide" Target="/ppt/slides/slide3.xml" Id="R074744cd73e74a1c" /><Relationship Type="http://schemas.openxmlformats.org/officeDocument/2006/relationships/slide" Target="/ppt/slides/slide4.xml" Id="R1771eec9b59c46a9" /><Relationship Type="http://schemas.openxmlformats.org/officeDocument/2006/relationships/slide" Target="/ppt/slides/slide5.xml" Id="R6f6081d733c84bf3" /><Relationship Type="http://schemas.openxmlformats.org/officeDocument/2006/relationships/slide" Target="/ppt/slides/slide6.xml" Id="R0227b7094b954a84" /><Relationship Type="http://schemas.openxmlformats.org/officeDocument/2006/relationships/slide" Target="/ppt/slides/slide7.xml" Id="R616fcda844a6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230b5f03140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e508b585f48c5" /><Relationship Type="http://schemas.openxmlformats.org/officeDocument/2006/relationships/theme" Target="/ppt/slideMasters/theme/theme1.xml" Id="R397ffc0e5219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5e508b585f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aa47a0e8a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99158a5ee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6abc59fae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e3b11d2d1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b3254d108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933bbce624e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6e9500b9f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