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3f3540b53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b76f5cc788422a"/>
  </p:sldMasterIdLst>
  <p:sldIdLst>
    <p:sldId xmlns:r="http://schemas.openxmlformats.org/officeDocument/2006/relationships" id="256" r:id="R7e5a1a2b60a14263"/>
    <p:sldId xmlns:r="http://schemas.openxmlformats.org/officeDocument/2006/relationships" id="257" r:id="R99d265b7e1fc442d"/>
    <p:sldId xmlns:r="http://schemas.openxmlformats.org/officeDocument/2006/relationships" id="258" r:id="R29c92b9df5db48a2"/>
    <p:sldId xmlns:r="http://schemas.openxmlformats.org/officeDocument/2006/relationships" id="259" r:id="R2a673a75f67d4e5b"/>
    <p:sldId xmlns:r="http://schemas.openxmlformats.org/officeDocument/2006/relationships" id="260" r:id="R6bcb1e433cf04100"/>
    <p:sldId xmlns:r="http://schemas.openxmlformats.org/officeDocument/2006/relationships" id="261" r:id="R9d5cb31c90c948fe"/>
    <p:sldId xmlns:r="http://schemas.openxmlformats.org/officeDocument/2006/relationships" id="262" r:id="R0a9b3182b28c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76f5cc788422a" /><Relationship Type="http://schemas.openxmlformats.org/officeDocument/2006/relationships/slide" Target="/ppt/slides/slide1.xml" Id="R7e5a1a2b60a14263" /><Relationship Type="http://schemas.openxmlformats.org/officeDocument/2006/relationships/slide" Target="/ppt/slides/slide2.xml" Id="R99d265b7e1fc442d" /><Relationship Type="http://schemas.openxmlformats.org/officeDocument/2006/relationships/slide" Target="/ppt/slides/slide3.xml" Id="R29c92b9df5db48a2" /><Relationship Type="http://schemas.openxmlformats.org/officeDocument/2006/relationships/slide" Target="/ppt/slides/slide4.xml" Id="R2a673a75f67d4e5b" /><Relationship Type="http://schemas.openxmlformats.org/officeDocument/2006/relationships/slide" Target="/ppt/slides/slide5.xml" Id="R6bcb1e433cf04100" /><Relationship Type="http://schemas.openxmlformats.org/officeDocument/2006/relationships/slide" Target="/ppt/slides/slide6.xml" Id="R9d5cb31c90c948fe" /><Relationship Type="http://schemas.openxmlformats.org/officeDocument/2006/relationships/slide" Target="/ppt/slides/slide7.xml" Id="R0a9b3182b28c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a4f6e2e054f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95bb971954a89" /><Relationship Type="http://schemas.openxmlformats.org/officeDocument/2006/relationships/theme" Target="/ppt/slideMasters/theme/theme1.xml" Id="R1a243fe86b83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95bb97195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7371cc39e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a79cc2b5d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1be0c4b2b46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7fb7d60f1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cbea5fbb3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ce1752745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b4decd41d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BRUK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BRUK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BRUK HOLDING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BRUK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BRUK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BRUK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59 943 908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53 572 579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50 265 521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67 495 718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81 661 977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BRUK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BRUK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ZITO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BRUK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985 286 361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BRUK HOLDING AS</a:t>
            </a:r>
          </a:p>
        </p:txBody>
      </p:sp>
    </p:spTree>
  </p:cSld>
  <p:clrMapOvr>
    <a:masterClrMapping xmlns:a="http://schemas.openxmlformats.org/drawingml/2006/main"/>
  </p:clrMapOvr>
</p:sld>
</file>