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e3874b6b41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8b7f3419414833"/>
  </p:sldMasterIdLst>
  <p:sldIdLst>
    <p:sldId xmlns:r="http://schemas.openxmlformats.org/officeDocument/2006/relationships" id="256" r:id="R4d3700af98954209"/>
    <p:sldId xmlns:r="http://schemas.openxmlformats.org/officeDocument/2006/relationships" id="257" r:id="R42ba7b4457ef45fb"/>
    <p:sldId xmlns:r="http://schemas.openxmlformats.org/officeDocument/2006/relationships" id="258" r:id="R6defa8e8a0e44cd8"/>
    <p:sldId xmlns:r="http://schemas.openxmlformats.org/officeDocument/2006/relationships" id="259" r:id="Rb4a4d18ea87440ec"/>
    <p:sldId xmlns:r="http://schemas.openxmlformats.org/officeDocument/2006/relationships" id="260" r:id="R797543ebaf1c4888"/>
    <p:sldId xmlns:r="http://schemas.openxmlformats.org/officeDocument/2006/relationships" id="261" r:id="Rc2a7c3c754c04644"/>
    <p:sldId xmlns:r="http://schemas.openxmlformats.org/officeDocument/2006/relationships" id="262" r:id="R19b92ecd604546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b7f3419414833" /><Relationship Type="http://schemas.openxmlformats.org/officeDocument/2006/relationships/slide" Target="/ppt/slides/slide1.xml" Id="R4d3700af98954209" /><Relationship Type="http://schemas.openxmlformats.org/officeDocument/2006/relationships/slide" Target="/ppt/slides/slide2.xml" Id="R42ba7b4457ef45fb" /><Relationship Type="http://schemas.openxmlformats.org/officeDocument/2006/relationships/slide" Target="/ppt/slides/slide3.xml" Id="R6defa8e8a0e44cd8" /><Relationship Type="http://schemas.openxmlformats.org/officeDocument/2006/relationships/slide" Target="/ppt/slides/slide4.xml" Id="Rb4a4d18ea87440ec" /><Relationship Type="http://schemas.openxmlformats.org/officeDocument/2006/relationships/slide" Target="/ppt/slides/slide5.xml" Id="R797543ebaf1c4888" /><Relationship Type="http://schemas.openxmlformats.org/officeDocument/2006/relationships/slide" Target="/ppt/slides/slide6.xml" Id="Rc2a7c3c754c04644" /><Relationship Type="http://schemas.openxmlformats.org/officeDocument/2006/relationships/slide" Target="/ppt/slides/slide7.xml" Id="R19b92ecd604546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c49559d684d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8c9cdf11040d9" /><Relationship Type="http://schemas.openxmlformats.org/officeDocument/2006/relationships/theme" Target="/ppt/slideMasters/theme/theme1.xml" Id="R61c62dea06064e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08c9cdf11040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9dd135c5347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73bd513b74d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eda9be71f4f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3e18c7c724f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e0f51de774d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fa8c1a1ee4d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c6dd024c043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8 902 854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3 008 911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