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d2a7c1cfe45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d8474267e4465"/>
  </p:sldMasterIdLst>
  <p:sldIdLst>
    <p:sldId xmlns:r="http://schemas.openxmlformats.org/officeDocument/2006/relationships" id="256" r:id="Ra1fc91392f0648c8"/>
    <p:sldId xmlns:r="http://schemas.openxmlformats.org/officeDocument/2006/relationships" id="257" r:id="Ra7587e990a004853"/>
    <p:sldId xmlns:r="http://schemas.openxmlformats.org/officeDocument/2006/relationships" id="258" r:id="Ree3743b04b7e4fd9"/>
    <p:sldId xmlns:r="http://schemas.openxmlformats.org/officeDocument/2006/relationships" id="259" r:id="Rf7768a531de34d94"/>
    <p:sldId xmlns:r="http://schemas.openxmlformats.org/officeDocument/2006/relationships" id="260" r:id="R4efacddae81a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d8474267e4465" /><Relationship Type="http://schemas.openxmlformats.org/officeDocument/2006/relationships/slide" Target="/ppt/slides/slide1.xml" Id="Ra1fc91392f0648c8" /><Relationship Type="http://schemas.openxmlformats.org/officeDocument/2006/relationships/slide" Target="/ppt/slides/slide2.xml" Id="Ra7587e990a004853" /><Relationship Type="http://schemas.openxmlformats.org/officeDocument/2006/relationships/slide" Target="/ppt/slides/slide3.xml" Id="Ree3743b04b7e4fd9" /><Relationship Type="http://schemas.openxmlformats.org/officeDocument/2006/relationships/slide" Target="/ppt/slides/slide4.xml" Id="Rf7768a531de34d94" /><Relationship Type="http://schemas.openxmlformats.org/officeDocument/2006/relationships/slide" Target="/ppt/slides/slide5.xml" Id="R4efacddae81a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77d7a0bde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60217468245ae" /><Relationship Type="http://schemas.openxmlformats.org/officeDocument/2006/relationships/theme" Target="/ppt/slideMasters/theme/theme1.xml" Id="Rb0530d096403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660217468245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db196b8fc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b2bbb1c95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a5eb3bf8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87af1c6f04d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cc04ab72440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985 278 822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 INVEST AS</a:t>
            </a:r>
          </a:p>
        </p:txBody>
      </p:sp>
    </p:spTree>
  </p:cSld>
  <p:clrMapOvr>
    <a:masterClrMapping xmlns:a="http://schemas.openxmlformats.org/drawingml/2006/main"/>
  </p:clrMapOvr>
</p:sld>
</file>