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37b1c67d4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20558bc044daf"/>
  </p:sldMasterIdLst>
  <p:sldIdLst>
    <p:sldId xmlns:r="http://schemas.openxmlformats.org/officeDocument/2006/relationships" id="256" r:id="R8fd4177e2a6d4267"/>
    <p:sldId xmlns:r="http://schemas.openxmlformats.org/officeDocument/2006/relationships" id="257" r:id="Recfa4fff71c54469"/>
    <p:sldId xmlns:r="http://schemas.openxmlformats.org/officeDocument/2006/relationships" id="258" r:id="R0859c81b264b45d2"/>
    <p:sldId xmlns:r="http://schemas.openxmlformats.org/officeDocument/2006/relationships" id="259" r:id="R2f65802722e44e80"/>
    <p:sldId xmlns:r="http://schemas.openxmlformats.org/officeDocument/2006/relationships" id="260" r:id="R0dc45e735dd14412"/>
    <p:sldId xmlns:r="http://schemas.openxmlformats.org/officeDocument/2006/relationships" id="261" r:id="R0042cb52ed4e4354"/>
    <p:sldId xmlns:r="http://schemas.openxmlformats.org/officeDocument/2006/relationships" id="262" r:id="R9b79fefb7507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20558bc044daf" /><Relationship Type="http://schemas.openxmlformats.org/officeDocument/2006/relationships/slide" Target="/ppt/slides/slide1.xml" Id="R8fd4177e2a6d4267" /><Relationship Type="http://schemas.openxmlformats.org/officeDocument/2006/relationships/slide" Target="/ppt/slides/slide2.xml" Id="Recfa4fff71c54469" /><Relationship Type="http://schemas.openxmlformats.org/officeDocument/2006/relationships/slide" Target="/ppt/slides/slide3.xml" Id="R0859c81b264b45d2" /><Relationship Type="http://schemas.openxmlformats.org/officeDocument/2006/relationships/slide" Target="/ppt/slides/slide4.xml" Id="R2f65802722e44e80" /><Relationship Type="http://schemas.openxmlformats.org/officeDocument/2006/relationships/slide" Target="/ppt/slides/slide5.xml" Id="R0dc45e735dd14412" /><Relationship Type="http://schemas.openxmlformats.org/officeDocument/2006/relationships/slide" Target="/ppt/slides/slide6.xml" Id="R0042cb52ed4e4354" /><Relationship Type="http://schemas.openxmlformats.org/officeDocument/2006/relationships/slide" Target="/ppt/slides/slide7.xml" Id="R9b79fefb7507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274481ff0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72e7afbdb4f65" /><Relationship Type="http://schemas.openxmlformats.org/officeDocument/2006/relationships/theme" Target="/ppt/slideMasters/theme/theme1.xml" Id="R099687480b40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72e7afbdb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e0c77d46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73eab11da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d6684381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60d5277c5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4601de10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77825686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799b9be6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TOMMYS HAGE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TOMMYS HAGE &amp; ANLEGG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29 360 424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17 082 770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Espehaugen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985 272 913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TOMMYS HAGE &amp; ANLEGG AS</a:t>
            </a:r>
          </a:p>
        </p:txBody>
      </p:sp>
    </p:spTree>
  </p:cSld>
  <p:clrMapOvr>
    <a:masterClrMapping xmlns:a="http://schemas.openxmlformats.org/drawingml/2006/main"/>
  </p:clrMapOvr>
</p:sld>
</file>