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773ab60304a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4878cae5c0484b"/>
  </p:sldMasterIdLst>
  <p:sldIdLst>
    <p:sldId xmlns:r="http://schemas.openxmlformats.org/officeDocument/2006/relationships" id="256" r:id="R0c721f5d4ba9459f"/>
    <p:sldId xmlns:r="http://schemas.openxmlformats.org/officeDocument/2006/relationships" id="257" r:id="R07cdf8c37bb44a6f"/>
    <p:sldId xmlns:r="http://schemas.openxmlformats.org/officeDocument/2006/relationships" id="258" r:id="Rd686d8c72b244679"/>
    <p:sldId xmlns:r="http://schemas.openxmlformats.org/officeDocument/2006/relationships" id="259" r:id="R6c5afb3c99eb425a"/>
    <p:sldId xmlns:r="http://schemas.openxmlformats.org/officeDocument/2006/relationships" id="260" r:id="Rffa7da7a7b1c4216"/>
    <p:sldId xmlns:r="http://schemas.openxmlformats.org/officeDocument/2006/relationships" id="261" r:id="R26227dda20ab44da"/>
    <p:sldId xmlns:r="http://schemas.openxmlformats.org/officeDocument/2006/relationships" id="262" r:id="R47eb507cf27b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878cae5c0484b" /><Relationship Type="http://schemas.openxmlformats.org/officeDocument/2006/relationships/slide" Target="/ppt/slides/slide1.xml" Id="R0c721f5d4ba9459f" /><Relationship Type="http://schemas.openxmlformats.org/officeDocument/2006/relationships/slide" Target="/ppt/slides/slide2.xml" Id="R07cdf8c37bb44a6f" /><Relationship Type="http://schemas.openxmlformats.org/officeDocument/2006/relationships/slide" Target="/ppt/slides/slide3.xml" Id="Rd686d8c72b244679" /><Relationship Type="http://schemas.openxmlformats.org/officeDocument/2006/relationships/slide" Target="/ppt/slides/slide4.xml" Id="R6c5afb3c99eb425a" /><Relationship Type="http://schemas.openxmlformats.org/officeDocument/2006/relationships/slide" Target="/ppt/slides/slide5.xml" Id="Rffa7da7a7b1c4216" /><Relationship Type="http://schemas.openxmlformats.org/officeDocument/2006/relationships/slide" Target="/ppt/slides/slide6.xml" Id="R26227dda20ab44da" /><Relationship Type="http://schemas.openxmlformats.org/officeDocument/2006/relationships/slide" Target="/ppt/slides/slide7.xml" Id="R47eb507cf27b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1573d0fbf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5e31435e548a8" /><Relationship Type="http://schemas.openxmlformats.org/officeDocument/2006/relationships/theme" Target="/ppt/slideMasters/theme/theme1.xml" Id="R3d90f47b5e604d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65e31435e548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932cd98b34d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1523a78fe47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c5fc684654d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2b722a58c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a6c8fadde41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b727e0b8743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b582dc65b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