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aaca5620c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51cc8b59340f9"/>
  </p:sldMasterIdLst>
  <p:sldIdLst>
    <p:sldId xmlns:r="http://schemas.openxmlformats.org/officeDocument/2006/relationships" id="256" r:id="R38b7b3d696a448f7"/>
    <p:sldId xmlns:r="http://schemas.openxmlformats.org/officeDocument/2006/relationships" id="257" r:id="R36db41453dac4707"/>
    <p:sldId xmlns:r="http://schemas.openxmlformats.org/officeDocument/2006/relationships" id="258" r:id="Rc32a490234004227"/>
    <p:sldId xmlns:r="http://schemas.openxmlformats.org/officeDocument/2006/relationships" id="259" r:id="Ra6a1eb9f26cb4fb7"/>
    <p:sldId xmlns:r="http://schemas.openxmlformats.org/officeDocument/2006/relationships" id="260" r:id="R9feb783e4e954c22"/>
    <p:sldId xmlns:r="http://schemas.openxmlformats.org/officeDocument/2006/relationships" id="261" r:id="R264a8941e2f54bfd"/>
    <p:sldId xmlns:r="http://schemas.openxmlformats.org/officeDocument/2006/relationships" id="262" r:id="R11a87f48ee75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51cc8b59340f9" /><Relationship Type="http://schemas.openxmlformats.org/officeDocument/2006/relationships/slide" Target="/ppt/slides/slide1.xml" Id="R38b7b3d696a448f7" /><Relationship Type="http://schemas.openxmlformats.org/officeDocument/2006/relationships/slide" Target="/ppt/slides/slide2.xml" Id="R36db41453dac4707" /><Relationship Type="http://schemas.openxmlformats.org/officeDocument/2006/relationships/slide" Target="/ppt/slides/slide3.xml" Id="Rc32a490234004227" /><Relationship Type="http://schemas.openxmlformats.org/officeDocument/2006/relationships/slide" Target="/ppt/slides/slide4.xml" Id="Ra6a1eb9f26cb4fb7" /><Relationship Type="http://schemas.openxmlformats.org/officeDocument/2006/relationships/slide" Target="/ppt/slides/slide5.xml" Id="R9feb783e4e954c22" /><Relationship Type="http://schemas.openxmlformats.org/officeDocument/2006/relationships/slide" Target="/ppt/slides/slide6.xml" Id="R264a8941e2f54bfd" /><Relationship Type="http://schemas.openxmlformats.org/officeDocument/2006/relationships/slide" Target="/ppt/slides/slide7.xml" Id="R11a87f48ee75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4206a4567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ce56597a64d6b" /><Relationship Type="http://schemas.openxmlformats.org/officeDocument/2006/relationships/theme" Target="/ppt/slideMasters/theme/theme1.xml" Id="Rfb938273d4b640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ce56597a6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b7200fe1a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170bbff8d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c1f2d7829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e59bc9b51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1800040e7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e0afce623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6df707048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EIENDOM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9 966 090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4 609 684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933 809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20 499 909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101 537 258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JOHANSON LEIF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DNA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985 266 905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EIENDOM AS</a:t>
            </a:r>
          </a:p>
        </p:txBody>
      </p:sp>
    </p:spTree>
  </p:cSld>
  <p:clrMapOvr>
    <a:masterClrMapping xmlns:a="http://schemas.openxmlformats.org/drawingml/2006/main"/>
  </p:clrMapOvr>
</p:sld>
</file>