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bbac178024f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f88e06f4f4e0a"/>
  </p:sldMasterIdLst>
  <p:sldIdLst>
    <p:sldId xmlns:r="http://schemas.openxmlformats.org/officeDocument/2006/relationships" id="256" r:id="Rf83929cd5a6b4645"/>
    <p:sldId xmlns:r="http://schemas.openxmlformats.org/officeDocument/2006/relationships" id="257" r:id="Reae67ce5aad04d1d"/>
    <p:sldId xmlns:r="http://schemas.openxmlformats.org/officeDocument/2006/relationships" id="258" r:id="R990f9f4a2a624cde"/>
    <p:sldId xmlns:r="http://schemas.openxmlformats.org/officeDocument/2006/relationships" id="259" r:id="R0761e6eced604f93"/>
    <p:sldId xmlns:r="http://schemas.openxmlformats.org/officeDocument/2006/relationships" id="260" r:id="Rb0a2d6d12ea041fa"/>
    <p:sldId xmlns:r="http://schemas.openxmlformats.org/officeDocument/2006/relationships" id="261" r:id="R93b43cb0140c4983"/>
    <p:sldId xmlns:r="http://schemas.openxmlformats.org/officeDocument/2006/relationships" id="262" r:id="Rdf3e2ccbd87f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f88e06f4f4e0a" /><Relationship Type="http://schemas.openxmlformats.org/officeDocument/2006/relationships/slide" Target="/ppt/slides/slide1.xml" Id="Rf83929cd5a6b4645" /><Relationship Type="http://schemas.openxmlformats.org/officeDocument/2006/relationships/slide" Target="/ppt/slides/slide2.xml" Id="Reae67ce5aad04d1d" /><Relationship Type="http://schemas.openxmlformats.org/officeDocument/2006/relationships/slide" Target="/ppt/slides/slide3.xml" Id="R990f9f4a2a624cde" /><Relationship Type="http://schemas.openxmlformats.org/officeDocument/2006/relationships/slide" Target="/ppt/slides/slide4.xml" Id="R0761e6eced604f93" /><Relationship Type="http://schemas.openxmlformats.org/officeDocument/2006/relationships/slide" Target="/ppt/slides/slide5.xml" Id="Rb0a2d6d12ea041fa" /><Relationship Type="http://schemas.openxmlformats.org/officeDocument/2006/relationships/slide" Target="/ppt/slides/slide6.xml" Id="R93b43cb0140c4983" /><Relationship Type="http://schemas.openxmlformats.org/officeDocument/2006/relationships/slide" Target="/ppt/slides/slide7.xml" Id="Rdf3e2ccbd87f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ae2c66fc2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dd9389be243b5" /><Relationship Type="http://schemas.openxmlformats.org/officeDocument/2006/relationships/theme" Target="/ppt/slideMasters/theme/theme1.xml" Id="Rf3273fa22db5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dd9389be2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220defb59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30c687be5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6b841a296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5d175094d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7bb902169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59feeeb6842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c02442a6649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