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0e4e194be4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eb72cad84485a"/>
  </p:sldMasterIdLst>
  <p:sldIdLst>
    <p:sldId xmlns:r="http://schemas.openxmlformats.org/officeDocument/2006/relationships" id="256" r:id="R625bada7dce840f8"/>
    <p:sldId xmlns:r="http://schemas.openxmlformats.org/officeDocument/2006/relationships" id="257" r:id="Rf51a75f7a11c4db8"/>
    <p:sldId xmlns:r="http://schemas.openxmlformats.org/officeDocument/2006/relationships" id="258" r:id="Ra2118365d8d24991"/>
    <p:sldId xmlns:r="http://schemas.openxmlformats.org/officeDocument/2006/relationships" id="259" r:id="R621bf9d09be049cb"/>
    <p:sldId xmlns:r="http://schemas.openxmlformats.org/officeDocument/2006/relationships" id="260" r:id="Rbf509bd67c16448f"/>
    <p:sldId xmlns:r="http://schemas.openxmlformats.org/officeDocument/2006/relationships" id="261" r:id="R0bd114755b3840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eb72cad84485a" /><Relationship Type="http://schemas.openxmlformats.org/officeDocument/2006/relationships/slide" Target="/ppt/slides/slide1.xml" Id="R625bada7dce840f8" /><Relationship Type="http://schemas.openxmlformats.org/officeDocument/2006/relationships/slide" Target="/ppt/slides/slide2.xml" Id="Rf51a75f7a11c4db8" /><Relationship Type="http://schemas.openxmlformats.org/officeDocument/2006/relationships/slide" Target="/ppt/slides/slide3.xml" Id="Ra2118365d8d24991" /><Relationship Type="http://schemas.openxmlformats.org/officeDocument/2006/relationships/slide" Target="/ppt/slides/slide4.xml" Id="R621bf9d09be049cb" /><Relationship Type="http://schemas.openxmlformats.org/officeDocument/2006/relationships/slide" Target="/ppt/slides/slide5.xml" Id="Rbf509bd67c16448f" /><Relationship Type="http://schemas.openxmlformats.org/officeDocument/2006/relationships/slide" Target="/ppt/slides/slide6.xml" Id="R0bd114755b3840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0e86937f94c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c3bdd639548e2" /><Relationship Type="http://schemas.openxmlformats.org/officeDocument/2006/relationships/theme" Target="/ppt/slideMasters/theme/theme1.xml" Id="R26b91de69b9c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0c3bdd639548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aa50cdd8c47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5b8adc794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27822706248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9893542fd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de5182aec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67ef76c824e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ARETO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SOLUTIONS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985 258 503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SOLUTIONS AS</a:t>
            </a:r>
          </a:p>
        </p:txBody>
      </p:sp>
    </p:spTree>
  </p:cSld>
  <p:clrMapOvr>
    <a:masterClrMapping xmlns:a="http://schemas.openxmlformats.org/drawingml/2006/main"/>
  </p:clrMapOvr>
</p:sld>
</file>