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623ad386e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13f1a752842f5"/>
  </p:sldMasterIdLst>
  <p:sldIdLst>
    <p:sldId xmlns:r="http://schemas.openxmlformats.org/officeDocument/2006/relationships" id="256" r:id="Rc2e9f2ee86474bac"/>
    <p:sldId xmlns:r="http://schemas.openxmlformats.org/officeDocument/2006/relationships" id="257" r:id="R95b3f4c5abae4122"/>
    <p:sldId xmlns:r="http://schemas.openxmlformats.org/officeDocument/2006/relationships" id="258" r:id="Rd605167072f34b7d"/>
    <p:sldId xmlns:r="http://schemas.openxmlformats.org/officeDocument/2006/relationships" id="259" r:id="Racb7fa354fb84f3d"/>
    <p:sldId xmlns:r="http://schemas.openxmlformats.org/officeDocument/2006/relationships" id="260" r:id="R850a2e71f98448a7"/>
    <p:sldId xmlns:r="http://schemas.openxmlformats.org/officeDocument/2006/relationships" id="261" r:id="R1dd9290401f840f8"/>
    <p:sldId xmlns:r="http://schemas.openxmlformats.org/officeDocument/2006/relationships" id="262" r:id="R60c67601f62b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13f1a752842f5" /><Relationship Type="http://schemas.openxmlformats.org/officeDocument/2006/relationships/slide" Target="/ppt/slides/slide1.xml" Id="Rc2e9f2ee86474bac" /><Relationship Type="http://schemas.openxmlformats.org/officeDocument/2006/relationships/slide" Target="/ppt/slides/slide2.xml" Id="R95b3f4c5abae4122" /><Relationship Type="http://schemas.openxmlformats.org/officeDocument/2006/relationships/slide" Target="/ppt/slides/slide3.xml" Id="Rd605167072f34b7d" /><Relationship Type="http://schemas.openxmlformats.org/officeDocument/2006/relationships/slide" Target="/ppt/slides/slide4.xml" Id="Racb7fa354fb84f3d" /><Relationship Type="http://schemas.openxmlformats.org/officeDocument/2006/relationships/slide" Target="/ppt/slides/slide5.xml" Id="R850a2e71f98448a7" /><Relationship Type="http://schemas.openxmlformats.org/officeDocument/2006/relationships/slide" Target="/ppt/slides/slide6.xml" Id="R1dd9290401f840f8" /><Relationship Type="http://schemas.openxmlformats.org/officeDocument/2006/relationships/slide" Target="/ppt/slides/slide7.xml" Id="R60c67601f62b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b85143c1040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ac4299e249fe" /><Relationship Type="http://schemas.openxmlformats.org/officeDocument/2006/relationships/theme" Target="/ppt/slideMasters/theme/theme1.xml" Id="Rdbc6a47c4aea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cac4299e2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21c6ef34d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25671766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400a4ea10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536fb5e94a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001fb60f40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58c337ae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930f98d9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