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14fd9fd2c94c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f21749a9c34fb1"/>
  </p:sldMasterIdLst>
  <p:sldIdLst>
    <p:sldId xmlns:r="http://schemas.openxmlformats.org/officeDocument/2006/relationships" id="256" r:id="R77e2dfdd959f41b7"/>
    <p:sldId xmlns:r="http://schemas.openxmlformats.org/officeDocument/2006/relationships" id="257" r:id="Rcdf99ce1af474dfd"/>
    <p:sldId xmlns:r="http://schemas.openxmlformats.org/officeDocument/2006/relationships" id="258" r:id="R55f6a2fb1d7b47da"/>
    <p:sldId xmlns:r="http://schemas.openxmlformats.org/officeDocument/2006/relationships" id="259" r:id="R825c866193a64ea1"/>
    <p:sldId xmlns:r="http://schemas.openxmlformats.org/officeDocument/2006/relationships" id="260" r:id="R779394cbac78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21749a9c34fb1" /><Relationship Type="http://schemas.openxmlformats.org/officeDocument/2006/relationships/slide" Target="/ppt/slides/slide1.xml" Id="R77e2dfdd959f41b7" /><Relationship Type="http://schemas.openxmlformats.org/officeDocument/2006/relationships/slide" Target="/ppt/slides/slide2.xml" Id="Rcdf99ce1af474dfd" /><Relationship Type="http://schemas.openxmlformats.org/officeDocument/2006/relationships/slide" Target="/ppt/slides/slide3.xml" Id="R55f6a2fb1d7b47da" /><Relationship Type="http://schemas.openxmlformats.org/officeDocument/2006/relationships/slide" Target="/ppt/slides/slide4.xml" Id="R825c866193a64ea1" /><Relationship Type="http://schemas.openxmlformats.org/officeDocument/2006/relationships/slide" Target="/ppt/slides/slide5.xml" Id="R779394cbac78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4b3f800194c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a87c256834306" /><Relationship Type="http://schemas.openxmlformats.org/officeDocument/2006/relationships/theme" Target="/ppt/slideMasters/theme/theme1.xml" Id="R9bdd1f80245042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0a87c2568343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d7f2073c741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92ae5416f42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9540c856f46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7d2009aac4d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907ddd4bb42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LANDBRUKETS FAGSENTER NAMDAL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LANDBRUKETS FAGSENTER NAMDAL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985 233 853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LANDBRUKETS FAGSENTER NAMDAL AS</a:t>
            </a:r>
          </a:p>
        </p:txBody>
      </p:sp>
    </p:spTree>
  </p:cSld>
  <p:clrMapOvr>
    <a:masterClrMapping xmlns:a="http://schemas.openxmlformats.org/drawingml/2006/main"/>
  </p:clrMapOvr>
</p:sld>
</file>