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0c8caa596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235a1b3b64e77"/>
  </p:sldMasterIdLst>
  <p:sldIdLst>
    <p:sldId xmlns:r="http://schemas.openxmlformats.org/officeDocument/2006/relationships" id="256" r:id="R8c7c1ddb095b4653"/>
    <p:sldId xmlns:r="http://schemas.openxmlformats.org/officeDocument/2006/relationships" id="257" r:id="Rcb0f07e07cfd457a"/>
    <p:sldId xmlns:r="http://schemas.openxmlformats.org/officeDocument/2006/relationships" id="258" r:id="R89eaa17e71804792"/>
    <p:sldId xmlns:r="http://schemas.openxmlformats.org/officeDocument/2006/relationships" id="259" r:id="R20523e1fc15046e1"/>
    <p:sldId xmlns:r="http://schemas.openxmlformats.org/officeDocument/2006/relationships" id="260" r:id="Rde35264b7d07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235a1b3b64e77" /><Relationship Type="http://schemas.openxmlformats.org/officeDocument/2006/relationships/slide" Target="/ppt/slides/slide1.xml" Id="R8c7c1ddb095b4653" /><Relationship Type="http://schemas.openxmlformats.org/officeDocument/2006/relationships/slide" Target="/ppt/slides/slide2.xml" Id="Rcb0f07e07cfd457a" /><Relationship Type="http://schemas.openxmlformats.org/officeDocument/2006/relationships/slide" Target="/ppt/slides/slide3.xml" Id="R89eaa17e71804792" /><Relationship Type="http://schemas.openxmlformats.org/officeDocument/2006/relationships/slide" Target="/ppt/slides/slide4.xml" Id="R20523e1fc15046e1" /><Relationship Type="http://schemas.openxmlformats.org/officeDocument/2006/relationships/slide" Target="/ppt/slides/slide5.xml" Id="Rde35264b7d07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3f70832de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f1317df7b42c9" /><Relationship Type="http://schemas.openxmlformats.org/officeDocument/2006/relationships/theme" Target="/ppt/slideMasters/theme/theme1.xml" Id="R3f97f219c1a8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f1317df7b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bde4250e7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c8b0e1c4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c8ef285bd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223040de0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55a735ce5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RADIO EXACT ELVERUM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EXACT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 EXACT ELVERUM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EXACT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EXACT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EXACT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985 231 168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EXACT ELVERUM AS</a:t>
            </a:r>
          </a:p>
        </p:txBody>
      </p:sp>
    </p:spTree>
  </p:cSld>
  <p:clrMapOvr>
    <a:masterClrMapping xmlns:a="http://schemas.openxmlformats.org/drawingml/2006/main"/>
  </p:clrMapOvr>
</p:sld>
</file>