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3a3cc2fbc3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d0177e4f840bc"/>
  </p:sldMasterIdLst>
  <p:sldIdLst>
    <p:sldId xmlns:r="http://schemas.openxmlformats.org/officeDocument/2006/relationships" id="256" r:id="R7ee66c459432413e"/>
    <p:sldId xmlns:r="http://schemas.openxmlformats.org/officeDocument/2006/relationships" id="257" r:id="Rd9be7c0ef7814d34"/>
    <p:sldId xmlns:r="http://schemas.openxmlformats.org/officeDocument/2006/relationships" id="258" r:id="Rcfdb60d74d964a22"/>
    <p:sldId xmlns:r="http://schemas.openxmlformats.org/officeDocument/2006/relationships" id="259" r:id="R23a9325df9a04453"/>
    <p:sldId xmlns:r="http://schemas.openxmlformats.org/officeDocument/2006/relationships" id="260" r:id="Rb1116cff69644bfb"/>
    <p:sldId xmlns:r="http://schemas.openxmlformats.org/officeDocument/2006/relationships" id="261" r:id="R55eecc243ba34840"/>
    <p:sldId xmlns:r="http://schemas.openxmlformats.org/officeDocument/2006/relationships" id="262" r:id="R202e03e5cf1841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d0177e4f840bc" /><Relationship Type="http://schemas.openxmlformats.org/officeDocument/2006/relationships/slide" Target="/ppt/slides/slide1.xml" Id="R7ee66c459432413e" /><Relationship Type="http://schemas.openxmlformats.org/officeDocument/2006/relationships/slide" Target="/ppt/slides/slide2.xml" Id="Rd9be7c0ef7814d34" /><Relationship Type="http://schemas.openxmlformats.org/officeDocument/2006/relationships/slide" Target="/ppt/slides/slide3.xml" Id="Rcfdb60d74d964a22" /><Relationship Type="http://schemas.openxmlformats.org/officeDocument/2006/relationships/slide" Target="/ppt/slides/slide4.xml" Id="R23a9325df9a04453" /><Relationship Type="http://schemas.openxmlformats.org/officeDocument/2006/relationships/slide" Target="/ppt/slides/slide5.xml" Id="Rb1116cff69644bfb" /><Relationship Type="http://schemas.openxmlformats.org/officeDocument/2006/relationships/slide" Target="/ppt/slides/slide6.xml" Id="R55eecc243ba34840" /><Relationship Type="http://schemas.openxmlformats.org/officeDocument/2006/relationships/slide" Target="/ppt/slides/slide7.xml" Id="R202e03e5cf1841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e5dce200c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51763f85d48a2" /><Relationship Type="http://schemas.openxmlformats.org/officeDocument/2006/relationships/theme" Target="/ppt/slideMasters/theme/theme1.xml" Id="Ra10a428617534d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51763f85d48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c708e94b644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69b21bd92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7e287edd6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a5be4d81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bf0bb4dd1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ae7b11020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6f72f1039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