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01c8fccb534d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b894cc485b488a"/>
  </p:sldMasterIdLst>
  <p:sldIdLst>
    <p:sldId xmlns:r="http://schemas.openxmlformats.org/officeDocument/2006/relationships" id="256" r:id="R127bf06fd59046e5"/>
    <p:sldId xmlns:r="http://schemas.openxmlformats.org/officeDocument/2006/relationships" id="257" r:id="R54a74ea5ec724ddd"/>
    <p:sldId xmlns:r="http://schemas.openxmlformats.org/officeDocument/2006/relationships" id="258" r:id="R4fe96c36528641a8"/>
    <p:sldId xmlns:r="http://schemas.openxmlformats.org/officeDocument/2006/relationships" id="259" r:id="Rb1f18fdf4f904dd0"/>
    <p:sldId xmlns:r="http://schemas.openxmlformats.org/officeDocument/2006/relationships" id="260" r:id="R1c25fff61e934e93"/>
    <p:sldId xmlns:r="http://schemas.openxmlformats.org/officeDocument/2006/relationships" id="261" r:id="R453c4b6155e441e9"/>
    <p:sldId xmlns:r="http://schemas.openxmlformats.org/officeDocument/2006/relationships" id="262" r:id="R9a228f8cb5fb4f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b894cc485b488a" /><Relationship Type="http://schemas.openxmlformats.org/officeDocument/2006/relationships/slide" Target="/ppt/slides/slide1.xml" Id="R127bf06fd59046e5" /><Relationship Type="http://schemas.openxmlformats.org/officeDocument/2006/relationships/slide" Target="/ppt/slides/slide2.xml" Id="R54a74ea5ec724ddd" /><Relationship Type="http://schemas.openxmlformats.org/officeDocument/2006/relationships/slide" Target="/ppt/slides/slide3.xml" Id="R4fe96c36528641a8" /><Relationship Type="http://schemas.openxmlformats.org/officeDocument/2006/relationships/slide" Target="/ppt/slides/slide4.xml" Id="Rb1f18fdf4f904dd0" /><Relationship Type="http://schemas.openxmlformats.org/officeDocument/2006/relationships/slide" Target="/ppt/slides/slide5.xml" Id="R1c25fff61e934e93" /><Relationship Type="http://schemas.openxmlformats.org/officeDocument/2006/relationships/slide" Target="/ppt/slides/slide6.xml" Id="R453c4b6155e441e9" /><Relationship Type="http://schemas.openxmlformats.org/officeDocument/2006/relationships/slide" Target="/ppt/slides/slide7.xml" Id="R9a228f8cb5fb4f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b7eadb21f043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d5d676b8b246b8" /><Relationship Type="http://schemas.openxmlformats.org/officeDocument/2006/relationships/theme" Target="/ppt/slideMasters/theme/theme1.xml" Id="Rf77650558f284f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d5d676b8b246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43aa6a04df4f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47f43afd446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e61613e664b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7687b78e245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e2b20370244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6fc88adad4c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7aed6a82d44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MEYER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MEYER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MEYER HOLDING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MEYER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MEYER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MEYER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4 963 081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8 360 670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13 283 923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MEYER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RIMER CARSTEN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MEYER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Søderlundmyra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8622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985 227 306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MEYER HOLDING AS</a:t>
            </a:r>
          </a:p>
        </p:txBody>
      </p:sp>
    </p:spTree>
  </p:cSld>
  <p:clrMapOvr>
    <a:masterClrMapping xmlns:a="http://schemas.openxmlformats.org/drawingml/2006/main"/>
  </p:clrMapOvr>
</p:sld>
</file>