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20df6ec59246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8c608bf65e4427"/>
  </p:sldMasterIdLst>
  <p:sldIdLst>
    <p:sldId xmlns:r="http://schemas.openxmlformats.org/officeDocument/2006/relationships" id="256" r:id="R68d00dc531284365"/>
    <p:sldId xmlns:r="http://schemas.openxmlformats.org/officeDocument/2006/relationships" id="257" r:id="R11faeb8a703b401e"/>
    <p:sldId xmlns:r="http://schemas.openxmlformats.org/officeDocument/2006/relationships" id="258" r:id="R4ac14c3b568c4d64"/>
    <p:sldId xmlns:r="http://schemas.openxmlformats.org/officeDocument/2006/relationships" id="259" r:id="Rf42cf3438d6541e9"/>
    <p:sldId xmlns:r="http://schemas.openxmlformats.org/officeDocument/2006/relationships" id="260" r:id="R4e908059660c4e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c608bf65e4427" /><Relationship Type="http://schemas.openxmlformats.org/officeDocument/2006/relationships/slide" Target="/ppt/slides/slide1.xml" Id="R68d00dc531284365" /><Relationship Type="http://schemas.openxmlformats.org/officeDocument/2006/relationships/slide" Target="/ppt/slides/slide2.xml" Id="R11faeb8a703b401e" /><Relationship Type="http://schemas.openxmlformats.org/officeDocument/2006/relationships/slide" Target="/ppt/slides/slide3.xml" Id="R4ac14c3b568c4d64" /><Relationship Type="http://schemas.openxmlformats.org/officeDocument/2006/relationships/slide" Target="/ppt/slides/slide4.xml" Id="Rf42cf3438d6541e9" /><Relationship Type="http://schemas.openxmlformats.org/officeDocument/2006/relationships/slide" Target="/ppt/slides/slide5.xml" Id="R4e908059660c4e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c2ff2beeb14d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b1ffdc9044203" /><Relationship Type="http://schemas.openxmlformats.org/officeDocument/2006/relationships/theme" Target="/ppt/slideMasters/theme/theme1.xml" Id="R5477f5df55ee4e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db1ffdc90442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17f5a673d47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bf642de7143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3ddc2a59a4c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cb54274cc45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9bf9cdf524c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VESTLANDSMAT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VESTLANDSMAT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985 224 846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VESTLANDSMAT AS</a:t>
            </a:r>
          </a:p>
        </p:txBody>
      </p:sp>
    </p:spTree>
  </p:cSld>
  <p:clrMapOvr>
    <a:masterClrMapping xmlns:a="http://schemas.openxmlformats.org/drawingml/2006/main"/>
  </p:clrMapOvr>
</p:sld>
</file>