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bab476693443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94ebaa2ee64204"/>
  </p:sldMasterIdLst>
  <p:sldIdLst>
    <p:sldId xmlns:r="http://schemas.openxmlformats.org/officeDocument/2006/relationships" id="256" r:id="Rc099f75940ab455d"/>
    <p:sldId xmlns:r="http://schemas.openxmlformats.org/officeDocument/2006/relationships" id="257" r:id="R335d8dec5d94404b"/>
    <p:sldId xmlns:r="http://schemas.openxmlformats.org/officeDocument/2006/relationships" id="258" r:id="R8a7d88d66817492c"/>
    <p:sldId xmlns:r="http://schemas.openxmlformats.org/officeDocument/2006/relationships" id="259" r:id="R00cfc470776e4470"/>
    <p:sldId xmlns:r="http://schemas.openxmlformats.org/officeDocument/2006/relationships" id="260" r:id="R62f4e76f1ef34f7a"/>
    <p:sldId xmlns:r="http://schemas.openxmlformats.org/officeDocument/2006/relationships" id="261" r:id="R903dd1b61c934534"/>
    <p:sldId xmlns:r="http://schemas.openxmlformats.org/officeDocument/2006/relationships" id="262" r:id="R7fc5dbada5f34a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94ebaa2ee64204" /><Relationship Type="http://schemas.openxmlformats.org/officeDocument/2006/relationships/slide" Target="/ppt/slides/slide1.xml" Id="Rc099f75940ab455d" /><Relationship Type="http://schemas.openxmlformats.org/officeDocument/2006/relationships/slide" Target="/ppt/slides/slide2.xml" Id="R335d8dec5d94404b" /><Relationship Type="http://schemas.openxmlformats.org/officeDocument/2006/relationships/slide" Target="/ppt/slides/slide3.xml" Id="R8a7d88d66817492c" /><Relationship Type="http://schemas.openxmlformats.org/officeDocument/2006/relationships/slide" Target="/ppt/slides/slide4.xml" Id="R00cfc470776e4470" /><Relationship Type="http://schemas.openxmlformats.org/officeDocument/2006/relationships/slide" Target="/ppt/slides/slide5.xml" Id="R62f4e76f1ef34f7a" /><Relationship Type="http://schemas.openxmlformats.org/officeDocument/2006/relationships/slide" Target="/ppt/slides/slide6.xml" Id="R903dd1b61c934534" /><Relationship Type="http://schemas.openxmlformats.org/officeDocument/2006/relationships/slide" Target="/ppt/slides/slide7.xml" Id="R7fc5dbada5f34a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ec9755ed7546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fc3914db944f7" /><Relationship Type="http://schemas.openxmlformats.org/officeDocument/2006/relationships/theme" Target="/ppt/slideMasters/theme/theme1.xml" Id="R481d26198b9c47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6fc3914db944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6fa2f34fd45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ce12dd9a847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90caf244a4a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03ce444dc44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33f197ff146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fa62ede3242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9fa7d0e9146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 INVEST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−438 932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1 977 103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32 092 415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35 275 985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ROSTANT RENE YVES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Building 4, Yttersø Businesspark, Elveveien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3262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13 77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ryr@varinvest.no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985 213 178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 INVEST AS</a:t>
            </a:r>
          </a:p>
        </p:txBody>
      </p:sp>
    </p:spTree>
  </p:cSld>
  <p:clrMapOvr>
    <a:masterClrMapping xmlns:a="http://schemas.openxmlformats.org/drawingml/2006/main"/>
  </p:clrMapOvr>
</p:sld>
</file>