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3b053e2ca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5cc1f1ce748d0"/>
  </p:sldMasterIdLst>
  <p:sldIdLst>
    <p:sldId xmlns:r="http://schemas.openxmlformats.org/officeDocument/2006/relationships" id="256" r:id="Rd65862a6657f40c4"/>
    <p:sldId xmlns:r="http://schemas.openxmlformats.org/officeDocument/2006/relationships" id="257" r:id="R155e330845104325"/>
    <p:sldId xmlns:r="http://schemas.openxmlformats.org/officeDocument/2006/relationships" id="258" r:id="R22db135c6e414bea"/>
    <p:sldId xmlns:r="http://schemas.openxmlformats.org/officeDocument/2006/relationships" id="259" r:id="R88709110f3e54b69"/>
    <p:sldId xmlns:r="http://schemas.openxmlformats.org/officeDocument/2006/relationships" id="260" r:id="Re2808c8814f44cab"/>
    <p:sldId xmlns:r="http://schemas.openxmlformats.org/officeDocument/2006/relationships" id="261" r:id="R863d7e5bfd944e8d"/>
    <p:sldId xmlns:r="http://schemas.openxmlformats.org/officeDocument/2006/relationships" id="262" r:id="R8c7fcd2ec676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5cc1f1ce748d0" /><Relationship Type="http://schemas.openxmlformats.org/officeDocument/2006/relationships/slide" Target="/ppt/slides/slide1.xml" Id="Rd65862a6657f40c4" /><Relationship Type="http://schemas.openxmlformats.org/officeDocument/2006/relationships/slide" Target="/ppt/slides/slide2.xml" Id="R155e330845104325" /><Relationship Type="http://schemas.openxmlformats.org/officeDocument/2006/relationships/slide" Target="/ppt/slides/slide3.xml" Id="R22db135c6e414bea" /><Relationship Type="http://schemas.openxmlformats.org/officeDocument/2006/relationships/slide" Target="/ppt/slides/slide4.xml" Id="R88709110f3e54b69" /><Relationship Type="http://schemas.openxmlformats.org/officeDocument/2006/relationships/slide" Target="/ppt/slides/slide5.xml" Id="Re2808c8814f44cab" /><Relationship Type="http://schemas.openxmlformats.org/officeDocument/2006/relationships/slide" Target="/ppt/slides/slide6.xml" Id="R863d7e5bfd944e8d" /><Relationship Type="http://schemas.openxmlformats.org/officeDocument/2006/relationships/slide" Target="/ppt/slides/slide7.xml" Id="R8c7fcd2ec676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d447e6c8e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745fd11664bd0" /><Relationship Type="http://schemas.openxmlformats.org/officeDocument/2006/relationships/theme" Target="/ppt/slideMasters/theme/theme1.xml" Id="R1be53ff4a98a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745fd1166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966c677d3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27064d126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4cbcf91ff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d5edc9679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2ade7b97e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3a561f4cb4c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d150f5f68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LASCALA CONSULTING AS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JAKSE AS  –  48,9 %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Frednesøya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3933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44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frito@frito-as.com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INVEST AS</a:t>
            </a:r>
          </a:p>
        </p:txBody>
      </p:sp>
    </p:spTree>
  </p:cSld>
  <p:clrMapOvr>
    <a:masterClrMapping xmlns:a="http://schemas.openxmlformats.org/drawingml/2006/main"/>
  </p:clrMapOvr>
</p:sld>
</file>