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ced280874d45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1bf94b3ea243c6"/>
  </p:sldMasterIdLst>
  <p:sldIdLst>
    <p:sldId xmlns:r="http://schemas.openxmlformats.org/officeDocument/2006/relationships" id="256" r:id="Raeb2ea3f13a1474f"/>
    <p:sldId xmlns:r="http://schemas.openxmlformats.org/officeDocument/2006/relationships" id="257" r:id="R5f46b7625bce4583"/>
    <p:sldId xmlns:r="http://schemas.openxmlformats.org/officeDocument/2006/relationships" id="258" r:id="R429113eed56f4e0f"/>
    <p:sldId xmlns:r="http://schemas.openxmlformats.org/officeDocument/2006/relationships" id="259" r:id="Rbf3be2caf5ac48dc"/>
    <p:sldId xmlns:r="http://schemas.openxmlformats.org/officeDocument/2006/relationships" id="260" r:id="R7fba0c382c8c4bc4"/>
    <p:sldId xmlns:r="http://schemas.openxmlformats.org/officeDocument/2006/relationships" id="261" r:id="R4b9c6a2d9c964783"/>
    <p:sldId xmlns:r="http://schemas.openxmlformats.org/officeDocument/2006/relationships" id="262" r:id="R3c08d8d02a6041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1bf94b3ea243c6" /><Relationship Type="http://schemas.openxmlformats.org/officeDocument/2006/relationships/slide" Target="/ppt/slides/slide1.xml" Id="Raeb2ea3f13a1474f" /><Relationship Type="http://schemas.openxmlformats.org/officeDocument/2006/relationships/slide" Target="/ppt/slides/slide2.xml" Id="R5f46b7625bce4583" /><Relationship Type="http://schemas.openxmlformats.org/officeDocument/2006/relationships/slide" Target="/ppt/slides/slide3.xml" Id="R429113eed56f4e0f" /><Relationship Type="http://schemas.openxmlformats.org/officeDocument/2006/relationships/slide" Target="/ppt/slides/slide4.xml" Id="Rbf3be2caf5ac48dc" /><Relationship Type="http://schemas.openxmlformats.org/officeDocument/2006/relationships/slide" Target="/ppt/slides/slide5.xml" Id="R7fba0c382c8c4bc4" /><Relationship Type="http://schemas.openxmlformats.org/officeDocument/2006/relationships/slide" Target="/ppt/slides/slide6.xml" Id="R4b9c6a2d9c964783" /><Relationship Type="http://schemas.openxmlformats.org/officeDocument/2006/relationships/slide" Target="/ppt/slides/slide7.xml" Id="R3c08d8d02a6041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69078c4a2944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d259f4afa4004" /><Relationship Type="http://schemas.openxmlformats.org/officeDocument/2006/relationships/theme" Target="/ppt/slideMasters/theme/theme1.xml" Id="Rcd4324d5d3594f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7d259f4afa40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e049a634246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01e30bf6d4e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512b76aa346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8d0d9089646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c1fd8c28b41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879f1c75343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04e17eb364c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BALDER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BALDER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BALDER FORVALTNING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BALDER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BALDER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BALDER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1 411 211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13 702 436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13 706 511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BALDER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THUNES JON-VIKING  –  87,7 %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THUNES JON-VIKING  –  12,3 %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BALDER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Karen Cecilie Thunes, Bestumveien 19H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985 204 349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BALDER FORVALTNING AS</a:t>
            </a:r>
          </a:p>
        </p:txBody>
      </p:sp>
    </p:spTree>
  </p:cSld>
  <p:clrMapOvr>
    <a:masterClrMapping xmlns:a="http://schemas.openxmlformats.org/drawingml/2006/main"/>
  </p:clrMapOvr>
</p:sld>
</file>