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027f34ef3c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57c78163d84958"/>
  </p:sldMasterIdLst>
  <p:sldIdLst>
    <p:sldId xmlns:r="http://schemas.openxmlformats.org/officeDocument/2006/relationships" id="256" r:id="Re337a778c0a94851"/>
    <p:sldId xmlns:r="http://schemas.openxmlformats.org/officeDocument/2006/relationships" id="257" r:id="R156911179dc34d0c"/>
    <p:sldId xmlns:r="http://schemas.openxmlformats.org/officeDocument/2006/relationships" id="258" r:id="R5bdc1fc062db40a2"/>
    <p:sldId xmlns:r="http://schemas.openxmlformats.org/officeDocument/2006/relationships" id="259" r:id="R76824c57a96c4414"/>
    <p:sldId xmlns:r="http://schemas.openxmlformats.org/officeDocument/2006/relationships" id="260" r:id="Re2d6ee0ef72a4533"/>
    <p:sldId xmlns:r="http://schemas.openxmlformats.org/officeDocument/2006/relationships" id="261" r:id="R06fa7c4623084eb3"/>
    <p:sldId xmlns:r="http://schemas.openxmlformats.org/officeDocument/2006/relationships" id="262" r:id="R16cffc67c27a49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7c78163d84958" /><Relationship Type="http://schemas.openxmlformats.org/officeDocument/2006/relationships/slide" Target="/ppt/slides/slide1.xml" Id="Re337a778c0a94851" /><Relationship Type="http://schemas.openxmlformats.org/officeDocument/2006/relationships/slide" Target="/ppt/slides/slide2.xml" Id="R156911179dc34d0c" /><Relationship Type="http://schemas.openxmlformats.org/officeDocument/2006/relationships/slide" Target="/ppt/slides/slide3.xml" Id="R5bdc1fc062db40a2" /><Relationship Type="http://schemas.openxmlformats.org/officeDocument/2006/relationships/slide" Target="/ppt/slides/slide4.xml" Id="R76824c57a96c4414" /><Relationship Type="http://schemas.openxmlformats.org/officeDocument/2006/relationships/slide" Target="/ppt/slides/slide5.xml" Id="Re2d6ee0ef72a4533" /><Relationship Type="http://schemas.openxmlformats.org/officeDocument/2006/relationships/slide" Target="/ppt/slides/slide6.xml" Id="R06fa7c4623084eb3" /><Relationship Type="http://schemas.openxmlformats.org/officeDocument/2006/relationships/slide" Target="/ppt/slides/slide7.xml" Id="R16cffc67c27a49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34be71b87b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eb5b309f448c5" /><Relationship Type="http://schemas.openxmlformats.org/officeDocument/2006/relationships/theme" Target="/ppt/slideMasters/theme/theme1.xml" Id="R87db52625d6341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ceb5b309f448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4e08ad4f0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d9f567be34a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0b059857840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a8581d0604a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b5d82b49e44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888eab66e4b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f3d0d96a046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CROWE STAVANGER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CROWE STAVANGER REVISJON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19 430 723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3 801 814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7 342 242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RISTU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SYNNØVE TUNHEIM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SÆTREVIK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Bjødnabeen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63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