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8d31c0674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35bdbeab74e23"/>
  </p:sldMasterIdLst>
  <p:sldIdLst>
    <p:sldId xmlns:r="http://schemas.openxmlformats.org/officeDocument/2006/relationships" id="256" r:id="R83d11ad201d44e25"/>
    <p:sldId xmlns:r="http://schemas.openxmlformats.org/officeDocument/2006/relationships" id="257" r:id="Ra19a324149344ab5"/>
    <p:sldId xmlns:r="http://schemas.openxmlformats.org/officeDocument/2006/relationships" id="258" r:id="Rd94da383817040db"/>
    <p:sldId xmlns:r="http://schemas.openxmlformats.org/officeDocument/2006/relationships" id="259" r:id="Rcd65dd3fa06a4b29"/>
    <p:sldId xmlns:r="http://schemas.openxmlformats.org/officeDocument/2006/relationships" id="260" r:id="Rb0b843d3237f44c4"/>
    <p:sldId xmlns:r="http://schemas.openxmlformats.org/officeDocument/2006/relationships" id="261" r:id="Rc6f529b6fccb4ec6"/>
    <p:sldId xmlns:r="http://schemas.openxmlformats.org/officeDocument/2006/relationships" id="262" r:id="Rfb45bf82658c47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35bdbeab74e23" /><Relationship Type="http://schemas.openxmlformats.org/officeDocument/2006/relationships/slide" Target="/ppt/slides/slide1.xml" Id="R83d11ad201d44e25" /><Relationship Type="http://schemas.openxmlformats.org/officeDocument/2006/relationships/slide" Target="/ppt/slides/slide2.xml" Id="Ra19a324149344ab5" /><Relationship Type="http://schemas.openxmlformats.org/officeDocument/2006/relationships/slide" Target="/ppt/slides/slide3.xml" Id="Rd94da383817040db" /><Relationship Type="http://schemas.openxmlformats.org/officeDocument/2006/relationships/slide" Target="/ppt/slides/slide4.xml" Id="Rcd65dd3fa06a4b29" /><Relationship Type="http://schemas.openxmlformats.org/officeDocument/2006/relationships/slide" Target="/ppt/slides/slide5.xml" Id="Rb0b843d3237f44c4" /><Relationship Type="http://schemas.openxmlformats.org/officeDocument/2006/relationships/slide" Target="/ppt/slides/slide6.xml" Id="Rc6f529b6fccb4ec6" /><Relationship Type="http://schemas.openxmlformats.org/officeDocument/2006/relationships/slide" Target="/ppt/slides/slide7.xml" Id="Rfb45bf82658c47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d0d9731e24b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878e8ca144391" /><Relationship Type="http://schemas.openxmlformats.org/officeDocument/2006/relationships/theme" Target="/ppt/slideMasters/theme/theme1.xml" Id="R0da55e264acb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878e8ca14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b718dc63b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b26992078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c83311e2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df1c324d6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0c30d29b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9b1a03f4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1a5fe92642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