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a1e17ad17f41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3162874bf44b1c"/>
  </p:sldMasterIdLst>
  <p:sldIdLst>
    <p:sldId xmlns:r="http://schemas.openxmlformats.org/officeDocument/2006/relationships" id="256" r:id="R5dff903e0b114c06"/>
    <p:sldId xmlns:r="http://schemas.openxmlformats.org/officeDocument/2006/relationships" id="257" r:id="Rec00092b91984dbe"/>
    <p:sldId xmlns:r="http://schemas.openxmlformats.org/officeDocument/2006/relationships" id="258" r:id="Rc2dea08ddf1243c3"/>
    <p:sldId xmlns:r="http://schemas.openxmlformats.org/officeDocument/2006/relationships" id="259" r:id="R2cbe2380145e4e93"/>
    <p:sldId xmlns:r="http://schemas.openxmlformats.org/officeDocument/2006/relationships" id="260" r:id="R01ee98bab9eb4c9c"/>
    <p:sldId xmlns:r="http://schemas.openxmlformats.org/officeDocument/2006/relationships" id="261" r:id="R4a617511118e43ee"/>
    <p:sldId xmlns:r="http://schemas.openxmlformats.org/officeDocument/2006/relationships" id="262" r:id="R39b738c2addc4c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162874bf44b1c" /><Relationship Type="http://schemas.openxmlformats.org/officeDocument/2006/relationships/slide" Target="/ppt/slides/slide1.xml" Id="R5dff903e0b114c06" /><Relationship Type="http://schemas.openxmlformats.org/officeDocument/2006/relationships/slide" Target="/ppt/slides/slide2.xml" Id="Rec00092b91984dbe" /><Relationship Type="http://schemas.openxmlformats.org/officeDocument/2006/relationships/slide" Target="/ppt/slides/slide3.xml" Id="Rc2dea08ddf1243c3" /><Relationship Type="http://schemas.openxmlformats.org/officeDocument/2006/relationships/slide" Target="/ppt/slides/slide4.xml" Id="R2cbe2380145e4e93" /><Relationship Type="http://schemas.openxmlformats.org/officeDocument/2006/relationships/slide" Target="/ppt/slides/slide5.xml" Id="R01ee98bab9eb4c9c" /><Relationship Type="http://schemas.openxmlformats.org/officeDocument/2006/relationships/slide" Target="/ppt/slides/slide6.xml" Id="R4a617511118e43ee" /><Relationship Type="http://schemas.openxmlformats.org/officeDocument/2006/relationships/slide" Target="/ppt/slides/slide7.xml" Id="R39b738c2addc4c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7c5fc3345449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ce0d501e140b8" /><Relationship Type="http://schemas.openxmlformats.org/officeDocument/2006/relationships/theme" Target="/ppt/slideMasters/theme/theme1.xml" Id="R7d2ef7e2a04a4d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1ce0d501e140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74d6f3bdf40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02e20f3c3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698fb3c0b4e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a4ab7a2c7c49f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5f6ad7fff47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346b64a9f4a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59d7c5c1b40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CROWE STAVANGER 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CROWE STAVANGER REVISJON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19 430 723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3 801 814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2 960 674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7 342 242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TOGRO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RISTU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GRØDEM TØNNES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SÆTREVIK TERJE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TUNHEIM RITA SYNNØVE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63 62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CROWE STAVANGER REVISJON AS</a:t>
            </a:r>
          </a:p>
        </p:txBody>
      </p:sp>
    </p:spTree>
  </p:cSld>
  <p:clrMapOvr>
    <a:masterClrMapping xmlns:a="http://schemas.openxmlformats.org/drawingml/2006/main"/>
  </p:clrMapOvr>
</p:sld>
</file>