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1a152162d047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f7a87015b34f07"/>
  </p:sldMasterIdLst>
  <p:sldIdLst>
    <p:sldId xmlns:r="http://schemas.openxmlformats.org/officeDocument/2006/relationships" id="256" r:id="Rcdbfddc2bad54b70"/>
    <p:sldId xmlns:r="http://schemas.openxmlformats.org/officeDocument/2006/relationships" id="257" r:id="R6e82198ab1214bb0"/>
    <p:sldId xmlns:r="http://schemas.openxmlformats.org/officeDocument/2006/relationships" id="258" r:id="R20c237b0acff4564"/>
    <p:sldId xmlns:r="http://schemas.openxmlformats.org/officeDocument/2006/relationships" id="259" r:id="Rc45266e5ef5d408c"/>
    <p:sldId xmlns:r="http://schemas.openxmlformats.org/officeDocument/2006/relationships" id="260" r:id="Rb127bc1515d84b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7a87015b34f07" /><Relationship Type="http://schemas.openxmlformats.org/officeDocument/2006/relationships/slide" Target="/ppt/slides/slide1.xml" Id="Rcdbfddc2bad54b70" /><Relationship Type="http://schemas.openxmlformats.org/officeDocument/2006/relationships/slide" Target="/ppt/slides/slide2.xml" Id="R6e82198ab1214bb0" /><Relationship Type="http://schemas.openxmlformats.org/officeDocument/2006/relationships/slide" Target="/ppt/slides/slide3.xml" Id="R20c237b0acff4564" /><Relationship Type="http://schemas.openxmlformats.org/officeDocument/2006/relationships/slide" Target="/ppt/slides/slide4.xml" Id="Rc45266e5ef5d408c" /><Relationship Type="http://schemas.openxmlformats.org/officeDocument/2006/relationships/slide" Target="/ppt/slides/slide5.xml" Id="Rb127bc1515d84b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e80256ead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4132cf6e744ff" /><Relationship Type="http://schemas.openxmlformats.org/officeDocument/2006/relationships/theme" Target="/ppt/slideMasters/theme/theme1.xml" Id="Rc67824f8b00b4e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4132cf6e7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ffd5562da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062bf288a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e32bc670647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1481e13e344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2d516c65345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