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3127e5202b4c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a510a0492a4ed3"/>
  </p:sldMasterIdLst>
  <p:sldIdLst>
    <p:sldId xmlns:r="http://schemas.openxmlformats.org/officeDocument/2006/relationships" id="256" r:id="R6001eafd167c4b18"/>
    <p:sldId xmlns:r="http://schemas.openxmlformats.org/officeDocument/2006/relationships" id="257" r:id="Rf033a904c2f240c9"/>
    <p:sldId xmlns:r="http://schemas.openxmlformats.org/officeDocument/2006/relationships" id="258" r:id="R4200fa4f9d434f54"/>
    <p:sldId xmlns:r="http://schemas.openxmlformats.org/officeDocument/2006/relationships" id="259" r:id="Rc9752bc50c204075"/>
    <p:sldId xmlns:r="http://schemas.openxmlformats.org/officeDocument/2006/relationships" id="260" r:id="R38f53b3ff6af4f5f"/>
    <p:sldId xmlns:r="http://schemas.openxmlformats.org/officeDocument/2006/relationships" id="261" r:id="R4e8289c64fa149f0"/>
    <p:sldId xmlns:r="http://schemas.openxmlformats.org/officeDocument/2006/relationships" id="262" r:id="R93ab2142058743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510a0492a4ed3" /><Relationship Type="http://schemas.openxmlformats.org/officeDocument/2006/relationships/slide" Target="/ppt/slides/slide1.xml" Id="R6001eafd167c4b18" /><Relationship Type="http://schemas.openxmlformats.org/officeDocument/2006/relationships/slide" Target="/ppt/slides/slide2.xml" Id="Rf033a904c2f240c9" /><Relationship Type="http://schemas.openxmlformats.org/officeDocument/2006/relationships/slide" Target="/ppt/slides/slide3.xml" Id="R4200fa4f9d434f54" /><Relationship Type="http://schemas.openxmlformats.org/officeDocument/2006/relationships/slide" Target="/ppt/slides/slide4.xml" Id="Rc9752bc50c204075" /><Relationship Type="http://schemas.openxmlformats.org/officeDocument/2006/relationships/slide" Target="/ppt/slides/slide5.xml" Id="R38f53b3ff6af4f5f" /><Relationship Type="http://schemas.openxmlformats.org/officeDocument/2006/relationships/slide" Target="/ppt/slides/slide6.xml" Id="R4e8289c64fa149f0" /><Relationship Type="http://schemas.openxmlformats.org/officeDocument/2006/relationships/slide" Target="/ppt/slides/slide7.xml" Id="R93ab2142058743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06954afa9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1aa4398cd4259" /><Relationship Type="http://schemas.openxmlformats.org/officeDocument/2006/relationships/theme" Target="/ppt/slideMasters/theme/theme1.xml" Id="Rcbb876b2bc6043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e1aa4398cd42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6fabf9fbf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9d73776ef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bfe705d934f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50e8b974e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05665409a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338b2a0da46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644822c0049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DYRØ OG 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 OG MOEN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48 475 256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7 903 473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6 238 038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5 607 794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21 029 312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KITTILSEN HOLDING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MOEN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BJØRGE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STRANDMYR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 RANDEN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74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