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50d27be0cf4a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627e02ef674375"/>
  </p:sldMasterIdLst>
  <p:sldIdLst>
    <p:sldId xmlns:r="http://schemas.openxmlformats.org/officeDocument/2006/relationships" id="256" r:id="R51f13da62c8b4a53"/>
    <p:sldId xmlns:r="http://schemas.openxmlformats.org/officeDocument/2006/relationships" id="257" r:id="Rb7f9bbaffd594c0e"/>
    <p:sldId xmlns:r="http://schemas.openxmlformats.org/officeDocument/2006/relationships" id="258" r:id="Rd263b6e8bc234d7d"/>
    <p:sldId xmlns:r="http://schemas.openxmlformats.org/officeDocument/2006/relationships" id="259" r:id="R74ddf085ae9444ca"/>
    <p:sldId xmlns:r="http://schemas.openxmlformats.org/officeDocument/2006/relationships" id="260" r:id="R77c1adb7e1934e5a"/>
    <p:sldId xmlns:r="http://schemas.openxmlformats.org/officeDocument/2006/relationships" id="261" r:id="R3558ef7f85d24410"/>
    <p:sldId xmlns:r="http://schemas.openxmlformats.org/officeDocument/2006/relationships" id="262" r:id="R56eb17350c4044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627e02ef674375" /><Relationship Type="http://schemas.openxmlformats.org/officeDocument/2006/relationships/slide" Target="/ppt/slides/slide1.xml" Id="R51f13da62c8b4a53" /><Relationship Type="http://schemas.openxmlformats.org/officeDocument/2006/relationships/slide" Target="/ppt/slides/slide2.xml" Id="Rb7f9bbaffd594c0e" /><Relationship Type="http://schemas.openxmlformats.org/officeDocument/2006/relationships/slide" Target="/ppt/slides/slide3.xml" Id="Rd263b6e8bc234d7d" /><Relationship Type="http://schemas.openxmlformats.org/officeDocument/2006/relationships/slide" Target="/ppt/slides/slide4.xml" Id="R74ddf085ae9444ca" /><Relationship Type="http://schemas.openxmlformats.org/officeDocument/2006/relationships/slide" Target="/ppt/slides/slide5.xml" Id="R77c1adb7e1934e5a" /><Relationship Type="http://schemas.openxmlformats.org/officeDocument/2006/relationships/slide" Target="/ppt/slides/slide6.xml" Id="R3558ef7f85d24410" /><Relationship Type="http://schemas.openxmlformats.org/officeDocument/2006/relationships/slide" Target="/ppt/slides/slide7.xml" Id="R56eb17350c4044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a235607e304e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40eaec1014f13" /><Relationship Type="http://schemas.openxmlformats.org/officeDocument/2006/relationships/theme" Target="/ppt/slideMasters/theme/theme1.xml" Id="R425c63e2d26842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a40eaec1014f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647fdbee94c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f962ae5254a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c897a1ca048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643e2d4d64d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b488e892847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834a59e224a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9e13f34ba49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 EL INSTALLASJON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EL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 EL INSTALLASJON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EL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EL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EL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84 124 227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905 778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1 058 161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15 976 954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28 835 667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EL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PJA HOLDING AS  –  66,2 %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WILLIAM IDALEN  –  10,8 %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KRISTIAN HAUGSENG DALHOLT  –  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STIE LIMM  –  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INGE IGLAND  –  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JARLE ANDERSEN  –  4,6 %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EL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Arendalsveien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4878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25 80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post@aei.no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985 170 266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EL INSTALLASJON AS</a:t>
            </a:r>
          </a:p>
        </p:txBody>
      </p:sp>
    </p:spTree>
  </p:cSld>
  <p:clrMapOvr>
    <a:masterClrMapping xmlns:a="http://schemas.openxmlformats.org/drawingml/2006/main"/>
  </p:clrMapOvr>
</p:sld>
</file>